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9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webextensions/webextension1.xml" ContentType="application/vnd.ms-office.webextension+xml"/>
  <Override PartName="/ppt/webextensions/webextension2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6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ata8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ata1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ata12.xml" ContentType="application/vnd.openxmlformats-officedocument.drawingml.diagramData+xml"/>
  <Override PartName="/ppt/diagrams/layout80.xml" ContentType="application/vnd.openxmlformats-officedocument.drawingml.diagramLayout+xml"/>
  <Override PartName="/ppt/diagrams/quickStyle80.xml" ContentType="application/vnd.openxmlformats-officedocument.drawingml.diagramStyle+xml"/>
  <Override PartName="/ppt/diagrams/colors8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3" r:id="rId4"/>
  </p:sldMasterIdLst>
  <p:notesMasterIdLst>
    <p:notesMasterId r:id="rId65"/>
  </p:notesMasterIdLst>
  <p:sldIdLst>
    <p:sldId id="256" r:id="rId5"/>
    <p:sldId id="262" r:id="rId6"/>
    <p:sldId id="259" r:id="rId7"/>
    <p:sldId id="260" r:id="rId8"/>
    <p:sldId id="363" r:id="rId9"/>
    <p:sldId id="308" r:id="rId10"/>
    <p:sldId id="311" r:id="rId11"/>
    <p:sldId id="307" r:id="rId12"/>
    <p:sldId id="317" r:id="rId13"/>
    <p:sldId id="315" r:id="rId14"/>
    <p:sldId id="316" r:id="rId15"/>
    <p:sldId id="361" r:id="rId16"/>
    <p:sldId id="309" r:id="rId17"/>
    <p:sldId id="310" r:id="rId18"/>
    <p:sldId id="318" r:id="rId19"/>
    <p:sldId id="334" r:id="rId20"/>
    <p:sldId id="320" r:id="rId21"/>
    <p:sldId id="274" r:id="rId22"/>
    <p:sldId id="321" r:id="rId23"/>
    <p:sldId id="319" r:id="rId24"/>
    <p:sldId id="322" r:id="rId25"/>
    <p:sldId id="335" r:id="rId26"/>
    <p:sldId id="336" r:id="rId27"/>
    <p:sldId id="337" r:id="rId28"/>
    <p:sldId id="338" r:id="rId29"/>
    <p:sldId id="354" r:id="rId30"/>
    <p:sldId id="355" r:id="rId31"/>
    <p:sldId id="373" r:id="rId32"/>
    <p:sldId id="323" r:id="rId33"/>
    <p:sldId id="339" r:id="rId34"/>
    <p:sldId id="352" r:id="rId35"/>
    <p:sldId id="353" r:id="rId36"/>
    <p:sldId id="346" r:id="rId37"/>
    <p:sldId id="349" r:id="rId38"/>
    <p:sldId id="350" r:id="rId39"/>
    <p:sldId id="340" r:id="rId40"/>
    <p:sldId id="271" r:id="rId41"/>
    <p:sldId id="313" r:id="rId42"/>
    <p:sldId id="324" r:id="rId43"/>
    <p:sldId id="314" r:id="rId44"/>
    <p:sldId id="367" r:id="rId45"/>
    <p:sldId id="372" r:id="rId46"/>
    <p:sldId id="325" r:id="rId47"/>
    <p:sldId id="326" r:id="rId48"/>
    <p:sldId id="369" r:id="rId49"/>
    <p:sldId id="370" r:id="rId50"/>
    <p:sldId id="371" r:id="rId51"/>
    <p:sldId id="368" r:id="rId52"/>
    <p:sldId id="328" r:id="rId53"/>
    <p:sldId id="329" r:id="rId54"/>
    <p:sldId id="330" r:id="rId55"/>
    <p:sldId id="356" r:id="rId56"/>
    <p:sldId id="362" r:id="rId57"/>
    <p:sldId id="280" r:id="rId58"/>
    <p:sldId id="332" r:id="rId59"/>
    <p:sldId id="358" r:id="rId60"/>
    <p:sldId id="359" r:id="rId61"/>
    <p:sldId id="360" r:id="rId62"/>
    <p:sldId id="357" r:id="rId63"/>
    <p:sldId id="374" r:id="rId64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66"/>
    </p:embeddedFont>
    <p:embeddedFont>
      <p:font typeface="Cambria Math" panose="02040503050406030204" pitchFamily="18" charset="0"/>
      <p:regular r:id="rId67"/>
    </p:embeddedFont>
    <p:embeddedFont>
      <p:font typeface="Livvic" pitchFamily="2" charset="0"/>
      <p:regular r:id="rId68"/>
      <p:bold r:id="rId69"/>
      <p:italic r:id="rId70"/>
      <p:boldItalic r:id="rId71"/>
    </p:embeddedFont>
    <p:embeddedFont>
      <p:font typeface="Nunito" pitchFamily="2" charset="0"/>
      <p:regular r:id="rId72"/>
      <p:bold r:id="rId73"/>
      <p:italic r:id="rId74"/>
      <p:boldItalic r:id="rId75"/>
    </p:embeddedFont>
    <p:embeddedFont>
      <p:font typeface="Questrial" pitchFamily="2" charset="0"/>
      <p:regular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6300"/>
    <a:srgbClr val="48EA5B"/>
    <a:srgbClr val="8238BA"/>
    <a:srgbClr val="B889DB"/>
    <a:srgbClr val="93BBFF"/>
    <a:srgbClr val="5DCAC5"/>
    <a:srgbClr val="FFBE60"/>
    <a:srgbClr val="D9E7FF"/>
    <a:srgbClr val="FF5A00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58A0BD0-489B-4EF2-88D2-27A55325E3AA}">
  <a:tblStyle styleId="{358A0BD0-489B-4EF2-88D2-27A55325E3A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379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font" Target="fonts/font3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font" Target="fonts/font1.fntdata"/><Relationship Id="rId74" Type="http://schemas.openxmlformats.org/officeDocument/2006/relationships/font" Target="fonts/font9.fntdata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font" Target="fonts/font4.fntdata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7.fntdata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2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11.fntdata"/><Relationship Id="rId7" Type="http://schemas.openxmlformats.org/officeDocument/2006/relationships/slide" Target="slides/slide3.xml"/><Relationship Id="rId71" Type="http://schemas.openxmlformats.org/officeDocument/2006/relationships/font" Target="fonts/font6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0.png"/><Relationship Id="rId1" Type="http://schemas.openxmlformats.org/officeDocument/2006/relationships/image" Target="../media/image420.png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450.pn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0.png"/><Relationship Id="rId1" Type="http://schemas.openxmlformats.org/officeDocument/2006/relationships/image" Target="../media/image530.png"/><Relationship Id="rId6" Type="http://schemas.openxmlformats.org/officeDocument/2006/relationships/image" Target="../media/image580.png"/><Relationship Id="rId5" Type="http://schemas.openxmlformats.org/officeDocument/2006/relationships/image" Target="../media/image570.png"/><Relationship Id="rId4" Type="http://schemas.openxmlformats.org/officeDocument/2006/relationships/image" Target="../media/image560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Relationship Id="rId6" Type="http://schemas.openxmlformats.org/officeDocument/2006/relationships/image" Target="../media/image280.png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0.png"/><Relationship Id="rId1" Type="http://schemas.openxmlformats.org/officeDocument/2006/relationships/image" Target="../media/image300.png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C9F447-5864-4104-B047-3E4C66B7E23A}" type="doc">
      <dgm:prSet loTypeId="urn:microsoft.com/office/officeart/2009/layout/ReverseList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C51BD5D6-8DA8-4C4B-A94D-8F00EF9A432B}">
      <dgm:prSet phldrT="[Text]"/>
      <dgm:spPr/>
      <dgm:t>
        <a:bodyPr/>
        <a:lstStyle/>
        <a:p>
          <a:pPr algn="l"/>
          <a:endParaRPr lang="de-DE" dirty="0"/>
        </a:p>
        <a:p>
          <a:pPr algn="ctr"/>
          <a:r>
            <a:rPr lang="de-DE" dirty="0"/>
            <a:t>(</a:t>
          </a:r>
          <a:r>
            <a:rPr lang="de-DE" dirty="0" err="1"/>
            <a:t>p,q</a:t>
          </a:r>
          <a:r>
            <a:rPr lang="de-DE" dirty="0"/>
            <a:t>)</a:t>
          </a:r>
        </a:p>
      </dgm:t>
    </dgm:pt>
    <dgm:pt modelId="{749D2427-BFAB-497C-97EA-1FFAD18FD67A}" type="parTrans" cxnId="{86966FDC-0376-4E68-A0CD-03FC0B6893C2}">
      <dgm:prSet/>
      <dgm:spPr/>
      <dgm:t>
        <a:bodyPr/>
        <a:lstStyle/>
        <a:p>
          <a:endParaRPr lang="de-DE"/>
        </a:p>
      </dgm:t>
    </dgm:pt>
    <dgm:pt modelId="{232A46B5-030E-45A1-B8CA-83B29C567FF4}" type="sibTrans" cxnId="{86966FDC-0376-4E68-A0CD-03FC0B6893C2}">
      <dgm:prSet/>
      <dgm:spPr/>
      <dgm:t>
        <a:bodyPr/>
        <a:lstStyle/>
        <a:p>
          <a:endParaRPr lang="de-DE"/>
        </a:p>
      </dgm:t>
    </dgm:pt>
    <dgm:pt modelId="{DD1B1A40-5795-4D26-B070-D39A3242A106}">
      <dgm:prSet phldrT="[Text]"/>
      <dgm:spPr/>
      <dgm:t>
        <a:bodyPr/>
        <a:lstStyle/>
        <a:p>
          <a:pPr algn="l"/>
          <a:endParaRPr lang="de-DE" dirty="0"/>
        </a:p>
        <a:p>
          <a:pPr algn="ctr"/>
          <a:r>
            <a:rPr lang="de-DE" dirty="0"/>
            <a:t>p*q</a:t>
          </a:r>
        </a:p>
      </dgm:t>
    </dgm:pt>
    <dgm:pt modelId="{2D31C570-E9A4-40DE-BFFA-DE6CCC83A46D}" type="parTrans" cxnId="{3BF926BC-E1A2-4277-9CBB-EA08A5860F10}">
      <dgm:prSet/>
      <dgm:spPr/>
      <dgm:t>
        <a:bodyPr/>
        <a:lstStyle/>
        <a:p>
          <a:endParaRPr lang="de-DE"/>
        </a:p>
      </dgm:t>
    </dgm:pt>
    <dgm:pt modelId="{0939CA26-EEB4-4DD2-9AC1-351F51E25DF1}" type="sibTrans" cxnId="{3BF926BC-E1A2-4277-9CBB-EA08A5860F10}">
      <dgm:prSet/>
      <dgm:spPr/>
      <dgm:t>
        <a:bodyPr/>
        <a:lstStyle/>
        <a:p>
          <a:endParaRPr lang="de-DE"/>
        </a:p>
      </dgm:t>
    </dgm:pt>
    <dgm:pt modelId="{8733369B-7D72-4932-8258-809034B62728}" type="pres">
      <dgm:prSet presAssocID="{C8C9F447-5864-4104-B047-3E4C66B7E23A}" presName="Name0" presStyleCnt="0">
        <dgm:presLayoutVars>
          <dgm:chMax val="2"/>
          <dgm:chPref val="2"/>
          <dgm:animLvl val="lvl"/>
        </dgm:presLayoutVars>
      </dgm:prSet>
      <dgm:spPr/>
    </dgm:pt>
    <dgm:pt modelId="{A583F3DD-16E4-453F-BD39-9C606AB412D1}" type="pres">
      <dgm:prSet presAssocID="{C8C9F447-5864-4104-B047-3E4C66B7E23A}" presName="LeftText" presStyleLbl="revTx" presStyleIdx="0" presStyleCnt="0">
        <dgm:presLayoutVars>
          <dgm:bulletEnabled val="1"/>
        </dgm:presLayoutVars>
      </dgm:prSet>
      <dgm:spPr/>
    </dgm:pt>
    <dgm:pt modelId="{A9EF4C19-0AC2-465D-9236-A0E1F283D40F}" type="pres">
      <dgm:prSet presAssocID="{C8C9F447-5864-4104-B047-3E4C66B7E23A}" presName="LeftNode" presStyleLbl="bgImgPlace1" presStyleIdx="0" presStyleCnt="2">
        <dgm:presLayoutVars>
          <dgm:chMax val="2"/>
          <dgm:chPref val="2"/>
        </dgm:presLayoutVars>
      </dgm:prSet>
      <dgm:spPr/>
    </dgm:pt>
    <dgm:pt modelId="{BDBA7199-8E6C-4331-905C-0894C7C805DA}" type="pres">
      <dgm:prSet presAssocID="{C8C9F447-5864-4104-B047-3E4C66B7E23A}" presName="RightText" presStyleLbl="revTx" presStyleIdx="0" presStyleCnt="0">
        <dgm:presLayoutVars>
          <dgm:bulletEnabled val="1"/>
        </dgm:presLayoutVars>
      </dgm:prSet>
      <dgm:spPr/>
    </dgm:pt>
    <dgm:pt modelId="{021DCFDF-78BE-452A-AF8A-CFAB36E60550}" type="pres">
      <dgm:prSet presAssocID="{C8C9F447-5864-4104-B047-3E4C66B7E23A}" presName="RightNode" presStyleLbl="bgImgPlace1" presStyleIdx="1" presStyleCnt="2" custLinFactNeighborX="-2270" custLinFactNeighborY="378">
        <dgm:presLayoutVars>
          <dgm:chMax val="0"/>
          <dgm:chPref val="0"/>
        </dgm:presLayoutVars>
      </dgm:prSet>
      <dgm:spPr/>
    </dgm:pt>
    <dgm:pt modelId="{A36BB40E-5D53-4D50-B69B-446552FAE9CE}" type="pres">
      <dgm:prSet presAssocID="{C8C9F447-5864-4104-B047-3E4C66B7E23A}" presName="TopArrow" presStyleLbl="node1" presStyleIdx="0" presStyleCnt="2" custLinFactNeighborX="10"/>
      <dgm:spPr>
        <a:ln>
          <a:solidFill>
            <a:srgbClr val="0070C0"/>
          </a:solidFill>
        </a:ln>
      </dgm:spPr>
    </dgm:pt>
    <dgm:pt modelId="{D5FF47EF-D920-47A6-B438-EE2A9378DC3B}" type="pres">
      <dgm:prSet presAssocID="{C8C9F447-5864-4104-B047-3E4C66B7E23A}" presName="BottomArrow" presStyleLbl="node1" presStyleIdx="1" presStyleCnt="2"/>
      <dgm:spPr>
        <a:ln>
          <a:solidFill>
            <a:srgbClr val="FF0000"/>
          </a:solidFill>
        </a:ln>
      </dgm:spPr>
    </dgm:pt>
  </dgm:ptLst>
  <dgm:cxnLst>
    <dgm:cxn modelId="{DC8C470F-3C55-4D2D-A70B-AF3900416133}" type="presOf" srcId="{C51BD5D6-8DA8-4C4B-A94D-8F00EF9A432B}" destId="{A9EF4C19-0AC2-465D-9236-A0E1F283D40F}" srcOrd="1" destOrd="0" presId="urn:microsoft.com/office/officeart/2009/layout/ReverseList"/>
    <dgm:cxn modelId="{DFF1D41C-589B-423D-A2BB-732FC395C7DC}" type="presOf" srcId="{DD1B1A40-5795-4D26-B070-D39A3242A106}" destId="{021DCFDF-78BE-452A-AF8A-CFAB36E60550}" srcOrd="1" destOrd="0" presId="urn:microsoft.com/office/officeart/2009/layout/ReverseList"/>
    <dgm:cxn modelId="{ADA05A21-0969-477A-8017-3BC8944D8032}" type="presOf" srcId="{DD1B1A40-5795-4D26-B070-D39A3242A106}" destId="{BDBA7199-8E6C-4331-905C-0894C7C805DA}" srcOrd="0" destOrd="0" presId="urn:microsoft.com/office/officeart/2009/layout/ReverseList"/>
    <dgm:cxn modelId="{8A641635-F5FD-4C1B-A2C5-74BF4942E440}" type="presOf" srcId="{C8C9F447-5864-4104-B047-3E4C66B7E23A}" destId="{8733369B-7D72-4932-8258-809034B62728}" srcOrd="0" destOrd="0" presId="urn:microsoft.com/office/officeart/2009/layout/ReverseList"/>
    <dgm:cxn modelId="{3BF926BC-E1A2-4277-9CBB-EA08A5860F10}" srcId="{C8C9F447-5864-4104-B047-3E4C66B7E23A}" destId="{DD1B1A40-5795-4D26-B070-D39A3242A106}" srcOrd="1" destOrd="0" parTransId="{2D31C570-E9A4-40DE-BFFA-DE6CCC83A46D}" sibTransId="{0939CA26-EEB4-4DD2-9AC1-351F51E25DF1}"/>
    <dgm:cxn modelId="{86966FDC-0376-4E68-A0CD-03FC0B6893C2}" srcId="{C8C9F447-5864-4104-B047-3E4C66B7E23A}" destId="{C51BD5D6-8DA8-4C4B-A94D-8F00EF9A432B}" srcOrd="0" destOrd="0" parTransId="{749D2427-BFAB-497C-97EA-1FFAD18FD67A}" sibTransId="{232A46B5-030E-45A1-B8CA-83B29C567FF4}"/>
    <dgm:cxn modelId="{607F4BE3-4B2B-4230-9C28-7206D2C2C2D3}" type="presOf" srcId="{C51BD5D6-8DA8-4C4B-A94D-8F00EF9A432B}" destId="{A583F3DD-16E4-453F-BD39-9C606AB412D1}" srcOrd="0" destOrd="0" presId="urn:microsoft.com/office/officeart/2009/layout/ReverseList"/>
    <dgm:cxn modelId="{3D244EF1-13CD-4EC2-A0AF-8979A14CD274}" type="presParOf" srcId="{8733369B-7D72-4932-8258-809034B62728}" destId="{A583F3DD-16E4-453F-BD39-9C606AB412D1}" srcOrd="0" destOrd="0" presId="urn:microsoft.com/office/officeart/2009/layout/ReverseList"/>
    <dgm:cxn modelId="{A17E137C-821E-499F-9CA0-237F5B9E681F}" type="presParOf" srcId="{8733369B-7D72-4932-8258-809034B62728}" destId="{A9EF4C19-0AC2-465D-9236-A0E1F283D40F}" srcOrd="1" destOrd="0" presId="urn:microsoft.com/office/officeart/2009/layout/ReverseList"/>
    <dgm:cxn modelId="{8F705EE4-2AE4-4769-A896-F349845E60B6}" type="presParOf" srcId="{8733369B-7D72-4932-8258-809034B62728}" destId="{BDBA7199-8E6C-4331-905C-0894C7C805DA}" srcOrd="2" destOrd="0" presId="urn:microsoft.com/office/officeart/2009/layout/ReverseList"/>
    <dgm:cxn modelId="{15C639CE-7846-47EC-90A9-1E1C8B97703F}" type="presParOf" srcId="{8733369B-7D72-4932-8258-809034B62728}" destId="{021DCFDF-78BE-452A-AF8A-CFAB36E60550}" srcOrd="3" destOrd="0" presId="urn:microsoft.com/office/officeart/2009/layout/ReverseList"/>
    <dgm:cxn modelId="{53BD9E7F-2F97-4067-AC85-CBC18CFD190B}" type="presParOf" srcId="{8733369B-7D72-4932-8258-809034B62728}" destId="{A36BB40E-5D53-4D50-B69B-446552FAE9CE}" srcOrd="4" destOrd="0" presId="urn:microsoft.com/office/officeart/2009/layout/ReverseList"/>
    <dgm:cxn modelId="{88F911CA-0A62-4DD4-8103-5C762E6281F3}" type="presParOf" srcId="{8733369B-7D72-4932-8258-809034B62728}" destId="{D5FF47EF-D920-47A6-B438-EE2A9378DC3B}" srcOrd="5" destOrd="0" presId="urn:microsoft.com/office/officeart/2009/layout/Revers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2A14294-22B5-405B-AB45-D0CBAF183E7E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991B61FD-7BB3-4B12-9512-09CBFFA273DF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3E947F7-21D1-4C6C-87BD-918F2D7DBF13}" type="parTrans" cxnId="{3018D039-0A5F-4B57-8ED2-46856DB3C4A3}">
      <dgm:prSet/>
      <dgm:spPr/>
      <dgm:t>
        <a:bodyPr/>
        <a:lstStyle/>
        <a:p>
          <a:endParaRPr lang="de-DE"/>
        </a:p>
      </dgm:t>
    </dgm:pt>
    <dgm:pt modelId="{9D9D59B4-D874-406B-A71F-E3649BBBB8B1}" type="sibTrans" cxnId="{3018D039-0A5F-4B57-8ED2-46856DB3C4A3}">
      <dgm:prSet/>
      <dgm:spPr/>
      <dgm:t>
        <a:bodyPr/>
        <a:lstStyle/>
        <a:p>
          <a:endParaRPr lang="de-DE"/>
        </a:p>
      </dgm:t>
    </dgm:pt>
    <dgm:pt modelId="{A73043F0-F9E6-440F-AEC6-E37C4CC4EA44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7CE00E7A-3745-4B9C-AB54-24719E463E25}" type="parTrans" cxnId="{929BBC1D-D19D-4ECB-BB48-003ADB8FB33E}">
      <dgm:prSet/>
      <dgm:spPr/>
      <dgm:t>
        <a:bodyPr/>
        <a:lstStyle/>
        <a:p>
          <a:endParaRPr lang="de-DE"/>
        </a:p>
      </dgm:t>
    </dgm:pt>
    <dgm:pt modelId="{B91385A8-203D-478F-A3D4-18AC354A57F5}" type="sibTrans" cxnId="{929BBC1D-D19D-4ECB-BB48-003ADB8FB33E}">
      <dgm:prSet/>
      <dgm:spPr/>
      <dgm:t>
        <a:bodyPr/>
        <a:lstStyle/>
        <a:p>
          <a:endParaRPr lang="de-DE"/>
        </a:p>
      </dgm:t>
    </dgm:pt>
    <dgm:pt modelId="{0FEC6F29-7791-4B9E-837D-57A29B9350F2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FE8688D4-88C6-46AC-BB00-E5BD7B4B4F97}" type="parTrans" cxnId="{A28B3FAE-DA63-444A-AB26-9FC49B9C8BF5}">
      <dgm:prSet/>
      <dgm:spPr/>
      <dgm:t>
        <a:bodyPr/>
        <a:lstStyle/>
        <a:p>
          <a:endParaRPr lang="de-DE"/>
        </a:p>
      </dgm:t>
    </dgm:pt>
    <dgm:pt modelId="{BB9B7E53-895B-44EF-A39E-75000A216EC3}" type="sibTrans" cxnId="{A28B3FAE-DA63-444A-AB26-9FC49B9C8BF5}">
      <dgm:prSet/>
      <dgm:spPr/>
      <dgm:t>
        <a:bodyPr/>
        <a:lstStyle/>
        <a:p>
          <a:endParaRPr lang="de-DE"/>
        </a:p>
      </dgm:t>
    </dgm:pt>
    <dgm:pt modelId="{A01F038C-9D12-40B1-9ED3-2152A764FEB5}">
      <dgm:prSet phldrT="[Text]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EE52E29-8EF6-4975-98B8-23ECCE5E19C4}" type="parTrans" cxnId="{255524C3-2D6A-4504-9434-762121657693}">
      <dgm:prSet/>
      <dgm:spPr/>
      <dgm:t>
        <a:bodyPr/>
        <a:lstStyle/>
        <a:p>
          <a:endParaRPr lang="de-DE"/>
        </a:p>
      </dgm:t>
    </dgm:pt>
    <dgm:pt modelId="{697780DB-707F-490D-94AA-AF80370190E2}" type="sibTrans" cxnId="{255524C3-2D6A-4504-9434-762121657693}">
      <dgm:prSet/>
      <dgm:spPr/>
      <dgm:t>
        <a:bodyPr/>
        <a:lstStyle/>
        <a:p>
          <a:endParaRPr lang="de-DE"/>
        </a:p>
      </dgm:t>
    </dgm:pt>
    <dgm:pt modelId="{F198D545-4FE2-4E78-893B-548F12C97BA3}">
      <dgm:prSet phldrT="[Text]"/>
      <dgm:spPr>
        <a:blipFill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C86A831-C341-4979-944C-827518EA37BC}" type="parTrans" cxnId="{8041426C-CBDC-4016-97A4-3EB113C99200}">
      <dgm:prSet/>
      <dgm:spPr/>
      <dgm:t>
        <a:bodyPr/>
        <a:lstStyle/>
        <a:p>
          <a:endParaRPr lang="de-DE"/>
        </a:p>
      </dgm:t>
    </dgm:pt>
    <dgm:pt modelId="{6B6D489D-D220-4666-AA3C-DFE4A4852B26}" type="sibTrans" cxnId="{8041426C-CBDC-4016-97A4-3EB113C99200}">
      <dgm:prSet/>
      <dgm:spPr/>
      <dgm:t>
        <a:bodyPr/>
        <a:lstStyle/>
        <a:p>
          <a:endParaRPr lang="de-DE"/>
        </a:p>
      </dgm:t>
    </dgm:pt>
    <dgm:pt modelId="{BCB23BBB-3852-4D9B-8845-D705FDFDC38E}">
      <dgm:prSet phldrT="[Text]"/>
      <dgm:spPr>
        <a:blipFill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8AA34E2C-E474-4064-A6D9-34B7C3BCCE79}" type="parTrans" cxnId="{4347CAD1-5FA0-440F-8544-097BEDDC27C9}">
      <dgm:prSet/>
      <dgm:spPr/>
      <dgm:t>
        <a:bodyPr/>
        <a:lstStyle/>
        <a:p>
          <a:endParaRPr lang="de-DE"/>
        </a:p>
      </dgm:t>
    </dgm:pt>
    <dgm:pt modelId="{0D8D97A4-8B9E-4B8D-BF74-5539F00D4F09}" type="sibTrans" cxnId="{4347CAD1-5FA0-440F-8544-097BEDDC27C9}">
      <dgm:prSet/>
      <dgm:spPr/>
      <dgm:t>
        <a:bodyPr/>
        <a:lstStyle/>
        <a:p>
          <a:endParaRPr lang="de-DE"/>
        </a:p>
      </dgm:t>
    </dgm:pt>
    <dgm:pt modelId="{2894B16D-6271-46EE-8224-D5FFD644EFE7}" type="pres">
      <dgm:prSet presAssocID="{12A14294-22B5-405B-AB45-D0CBAF183E7E}" presName="cycle" presStyleCnt="0">
        <dgm:presLayoutVars>
          <dgm:dir/>
          <dgm:resizeHandles val="exact"/>
        </dgm:presLayoutVars>
      </dgm:prSet>
      <dgm:spPr/>
    </dgm:pt>
    <dgm:pt modelId="{980CFA4B-A0E9-4D08-9102-139E89B00612}" type="pres">
      <dgm:prSet presAssocID="{991B61FD-7BB3-4B12-9512-09CBFFA273DF}" presName="node" presStyleLbl="node1" presStyleIdx="0" presStyleCnt="6">
        <dgm:presLayoutVars>
          <dgm:bulletEnabled val="1"/>
        </dgm:presLayoutVars>
      </dgm:prSet>
      <dgm:spPr/>
    </dgm:pt>
    <dgm:pt modelId="{FF35A585-84A3-4B71-911B-CF435DBB46E0}" type="pres">
      <dgm:prSet presAssocID="{991B61FD-7BB3-4B12-9512-09CBFFA273DF}" presName="spNode" presStyleCnt="0"/>
      <dgm:spPr/>
    </dgm:pt>
    <dgm:pt modelId="{C52FEB3E-E7ED-4EEF-B7A0-95CB3831360B}" type="pres">
      <dgm:prSet presAssocID="{9D9D59B4-D874-406B-A71F-E3649BBBB8B1}" presName="sibTrans" presStyleLbl="sibTrans1D1" presStyleIdx="0" presStyleCnt="6"/>
      <dgm:spPr/>
    </dgm:pt>
    <dgm:pt modelId="{B36B70A7-CD47-4E1C-A57D-9F5C2583C8A4}" type="pres">
      <dgm:prSet presAssocID="{A73043F0-F9E6-440F-AEC6-E37C4CC4EA44}" presName="node" presStyleLbl="node1" presStyleIdx="1" presStyleCnt="6">
        <dgm:presLayoutVars>
          <dgm:bulletEnabled val="1"/>
        </dgm:presLayoutVars>
      </dgm:prSet>
      <dgm:spPr/>
    </dgm:pt>
    <dgm:pt modelId="{5441D19F-7475-4287-84D5-78758251E07F}" type="pres">
      <dgm:prSet presAssocID="{A73043F0-F9E6-440F-AEC6-E37C4CC4EA44}" presName="spNode" presStyleCnt="0"/>
      <dgm:spPr/>
    </dgm:pt>
    <dgm:pt modelId="{B4D68ECF-122F-4016-85FA-7FCA5BE3A47A}" type="pres">
      <dgm:prSet presAssocID="{B91385A8-203D-478F-A3D4-18AC354A57F5}" presName="sibTrans" presStyleLbl="sibTrans1D1" presStyleIdx="1" presStyleCnt="6"/>
      <dgm:spPr/>
    </dgm:pt>
    <dgm:pt modelId="{C3C9B6CE-FDA6-4E0F-A2F3-EFCD88FAE88B}" type="pres">
      <dgm:prSet presAssocID="{0FEC6F29-7791-4B9E-837D-57A29B9350F2}" presName="node" presStyleLbl="node1" presStyleIdx="2" presStyleCnt="6">
        <dgm:presLayoutVars>
          <dgm:bulletEnabled val="1"/>
        </dgm:presLayoutVars>
      </dgm:prSet>
      <dgm:spPr/>
    </dgm:pt>
    <dgm:pt modelId="{6FB5A65D-EBEB-4D09-A777-A00859B404E1}" type="pres">
      <dgm:prSet presAssocID="{0FEC6F29-7791-4B9E-837D-57A29B9350F2}" presName="spNode" presStyleCnt="0"/>
      <dgm:spPr/>
    </dgm:pt>
    <dgm:pt modelId="{87D64C8E-4737-4DF5-9643-CBEFEAC80D3A}" type="pres">
      <dgm:prSet presAssocID="{BB9B7E53-895B-44EF-A39E-75000A216EC3}" presName="sibTrans" presStyleLbl="sibTrans1D1" presStyleIdx="2" presStyleCnt="6"/>
      <dgm:spPr/>
    </dgm:pt>
    <dgm:pt modelId="{5C7E6D06-115A-4836-A616-594049F79CC9}" type="pres">
      <dgm:prSet presAssocID="{A01F038C-9D12-40B1-9ED3-2152A764FEB5}" presName="node" presStyleLbl="node1" presStyleIdx="3" presStyleCnt="6">
        <dgm:presLayoutVars>
          <dgm:bulletEnabled val="1"/>
        </dgm:presLayoutVars>
      </dgm:prSet>
      <dgm:spPr/>
    </dgm:pt>
    <dgm:pt modelId="{921EBED3-DC25-4259-8EBA-77F8B3DC36BA}" type="pres">
      <dgm:prSet presAssocID="{A01F038C-9D12-40B1-9ED3-2152A764FEB5}" presName="spNode" presStyleCnt="0"/>
      <dgm:spPr/>
    </dgm:pt>
    <dgm:pt modelId="{B58F43F4-300C-4E88-BEAC-CA46541B3F65}" type="pres">
      <dgm:prSet presAssocID="{697780DB-707F-490D-94AA-AF80370190E2}" presName="sibTrans" presStyleLbl="sibTrans1D1" presStyleIdx="3" presStyleCnt="6"/>
      <dgm:spPr/>
    </dgm:pt>
    <dgm:pt modelId="{C3FE1615-FFCB-416F-9103-436704E5D15F}" type="pres">
      <dgm:prSet presAssocID="{F198D545-4FE2-4E78-893B-548F12C97BA3}" presName="node" presStyleLbl="node1" presStyleIdx="4" presStyleCnt="6">
        <dgm:presLayoutVars>
          <dgm:bulletEnabled val="1"/>
        </dgm:presLayoutVars>
      </dgm:prSet>
      <dgm:spPr/>
    </dgm:pt>
    <dgm:pt modelId="{AEF1208D-D40A-4018-B869-589EC5DDD4DC}" type="pres">
      <dgm:prSet presAssocID="{F198D545-4FE2-4E78-893B-548F12C97BA3}" presName="spNode" presStyleCnt="0"/>
      <dgm:spPr/>
    </dgm:pt>
    <dgm:pt modelId="{246011D2-1E93-4BF6-B2AC-E83E8CD96FC1}" type="pres">
      <dgm:prSet presAssocID="{6B6D489D-D220-4666-AA3C-DFE4A4852B26}" presName="sibTrans" presStyleLbl="sibTrans1D1" presStyleIdx="4" presStyleCnt="6"/>
      <dgm:spPr/>
    </dgm:pt>
    <dgm:pt modelId="{F3EF8C3C-7BD2-4433-B5FB-A10237F329DA}" type="pres">
      <dgm:prSet presAssocID="{BCB23BBB-3852-4D9B-8845-D705FDFDC38E}" presName="node" presStyleLbl="node1" presStyleIdx="5" presStyleCnt="6">
        <dgm:presLayoutVars>
          <dgm:bulletEnabled val="1"/>
        </dgm:presLayoutVars>
      </dgm:prSet>
      <dgm:spPr/>
    </dgm:pt>
    <dgm:pt modelId="{5FD68C02-2307-4109-9DD0-10EF8692F38F}" type="pres">
      <dgm:prSet presAssocID="{BCB23BBB-3852-4D9B-8845-D705FDFDC38E}" presName="spNode" presStyleCnt="0"/>
      <dgm:spPr/>
    </dgm:pt>
    <dgm:pt modelId="{6CE401A0-F147-4872-BBB9-730DD23AF265}" type="pres">
      <dgm:prSet presAssocID="{0D8D97A4-8B9E-4B8D-BF74-5539F00D4F09}" presName="sibTrans" presStyleLbl="sibTrans1D1" presStyleIdx="5" presStyleCnt="6"/>
      <dgm:spPr/>
    </dgm:pt>
  </dgm:ptLst>
  <dgm:cxnLst>
    <dgm:cxn modelId="{1A30A91A-E14F-472F-9E73-5265BD213446}" type="presOf" srcId="{12A14294-22B5-405B-AB45-D0CBAF183E7E}" destId="{2894B16D-6271-46EE-8224-D5FFD644EFE7}" srcOrd="0" destOrd="0" presId="urn:microsoft.com/office/officeart/2005/8/layout/cycle5"/>
    <dgm:cxn modelId="{929BBC1D-D19D-4ECB-BB48-003ADB8FB33E}" srcId="{12A14294-22B5-405B-AB45-D0CBAF183E7E}" destId="{A73043F0-F9E6-440F-AEC6-E37C4CC4EA44}" srcOrd="1" destOrd="0" parTransId="{7CE00E7A-3745-4B9C-AB54-24719E463E25}" sibTransId="{B91385A8-203D-478F-A3D4-18AC354A57F5}"/>
    <dgm:cxn modelId="{EEDDBE30-AD26-4AE2-9202-867D0D067364}" type="presOf" srcId="{0D8D97A4-8B9E-4B8D-BF74-5539F00D4F09}" destId="{6CE401A0-F147-4872-BBB9-730DD23AF265}" srcOrd="0" destOrd="0" presId="urn:microsoft.com/office/officeart/2005/8/layout/cycle5"/>
    <dgm:cxn modelId="{3018D039-0A5F-4B57-8ED2-46856DB3C4A3}" srcId="{12A14294-22B5-405B-AB45-D0CBAF183E7E}" destId="{991B61FD-7BB3-4B12-9512-09CBFFA273DF}" srcOrd="0" destOrd="0" parTransId="{13E947F7-21D1-4C6C-87BD-918F2D7DBF13}" sibTransId="{9D9D59B4-D874-406B-A71F-E3649BBBB8B1}"/>
    <dgm:cxn modelId="{4445D168-C9E4-4FE5-AFB0-CCF0CA5DE3CC}" type="presOf" srcId="{0FEC6F29-7791-4B9E-837D-57A29B9350F2}" destId="{C3C9B6CE-FDA6-4E0F-A2F3-EFCD88FAE88B}" srcOrd="0" destOrd="0" presId="urn:microsoft.com/office/officeart/2005/8/layout/cycle5"/>
    <dgm:cxn modelId="{FBC86249-D9C5-4C48-BA2D-3DF630BE8370}" type="presOf" srcId="{A01F038C-9D12-40B1-9ED3-2152A764FEB5}" destId="{5C7E6D06-115A-4836-A616-594049F79CC9}" srcOrd="0" destOrd="0" presId="urn:microsoft.com/office/officeart/2005/8/layout/cycle5"/>
    <dgm:cxn modelId="{8041426C-CBDC-4016-97A4-3EB113C99200}" srcId="{12A14294-22B5-405B-AB45-D0CBAF183E7E}" destId="{F198D545-4FE2-4E78-893B-548F12C97BA3}" srcOrd="4" destOrd="0" parTransId="{1C86A831-C341-4979-944C-827518EA37BC}" sibTransId="{6B6D489D-D220-4666-AA3C-DFE4A4852B26}"/>
    <dgm:cxn modelId="{648AB46C-59A0-4340-8D84-05F9DAC574B4}" type="presOf" srcId="{6B6D489D-D220-4666-AA3C-DFE4A4852B26}" destId="{246011D2-1E93-4BF6-B2AC-E83E8CD96FC1}" srcOrd="0" destOrd="0" presId="urn:microsoft.com/office/officeart/2005/8/layout/cycle5"/>
    <dgm:cxn modelId="{E208E989-8F8D-4B5B-BFCE-B86CF9375752}" type="presOf" srcId="{F198D545-4FE2-4E78-893B-548F12C97BA3}" destId="{C3FE1615-FFCB-416F-9103-436704E5D15F}" srcOrd="0" destOrd="0" presId="urn:microsoft.com/office/officeart/2005/8/layout/cycle5"/>
    <dgm:cxn modelId="{BE352A98-62AA-4F37-89BB-6EDF4910C43F}" type="presOf" srcId="{9D9D59B4-D874-406B-A71F-E3649BBBB8B1}" destId="{C52FEB3E-E7ED-4EEF-B7A0-95CB3831360B}" srcOrd="0" destOrd="0" presId="urn:microsoft.com/office/officeart/2005/8/layout/cycle5"/>
    <dgm:cxn modelId="{898474A5-635B-4984-97F0-BB1D0ED289A5}" type="presOf" srcId="{BB9B7E53-895B-44EF-A39E-75000A216EC3}" destId="{87D64C8E-4737-4DF5-9643-CBEFEAC80D3A}" srcOrd="0" destOrd="0" presId="urn:microsoft.com/office/officeart/2005/8/layout/cycle5"/>
    <dgm:cxn modelId="{A28B3FAE-DA63-444A-AB26-9FC49B9C8BF5}" srcId="{12A14294-22B5-405B-AB45-D0CBAF183E7E}" destId="{0FEC6F29-7791-4B9E-837D-57A29B9350F2}" srcOrd="2" destOrd="0" parTransId="{FE8688D4-88C6-46AC-BB00-E5BD7B4B4F97}" sibTransId="{BB9B7E53-895B-44EF-A39E-75000A216EC3}"/>
    <dgm:cxn modelId="{E184D3BF-4169-44AB-B0D9-B4A3EA171738}" type="presOf" srcId="{697780DB-707F-490D-94AA-AF80370190E2}" destId="{B58F43F4-300C-4E88-BEAC-CA46541B3F65}" srcOrd="0" destOrd="0" presId="urn:microsoft.com/office/officeart/2005/8/layout/cycle5"/>
    <dgm:cxn modelId="{255524C3-2D6A-4504-9434-762121657693}" srcId="{12A14294-22B5-405B-AB45-D0CBAF183E7E}" destId="{A01F038C-9D12-40B1-9ED3-2152A764FEB5}" srcOrd="3" destOrd="0" parTransId="{6EE52E29-8EF6-4975-98B8-23ECCE5E19C4}" sibTransId="{697780DB-707F-490D-94AA-AF80370190E2}"/>
    <dgm:cxn modelId="{4347CAD1-5FA0-440F-8544-097BEDDC27C9}" srcId="{12A14294-22B5-405B-AB45-D0CBAF183E7E}" destId="{BCB23BBB-3852-4D9B-8845-D705FDFDC38E}" srcOrd="5" destOrd="0" parTransId="{8AA34E2C-E474-4064-A6D9-34B7C3BCCE79}" sibTransId="{0D8D97A4-8B9E-4B8D-BF74-5539F00D4F09}"/>
    <dgm:cxn modelId="{6CA12BD8-47C3-4E96-B509-2BD5FDF9BA1D}" type="presOf" srcId="{A73043F0-F9E6-440F-AEC6-E37C4CC4EA44}" destId="{B36B70A7-CD47-4E1C-A57D-9F5C2583C8A4}" srcOrd="0" destOrd="0" presId="urn:microsoft.com/office/officeart/2005/8/layout/cycle5"/>
    <dgm:cxn modelId="{B601F1DA-6489-42B7-9E3E-95B31A7E4EC7}" type="presOf" srcId="{991B61FD-7BB3-4B12-9512-09CBFFA273DF}" destId="{980CFA4B-A0E9-4D08-9102-139E89B00612}" srcOrd="0" destOrd="0" presId="urn:microsoft.com/office/officeart/2005/8/layout/cycle5"/>
    <dgm:cxn modelId="{DDB6EBDE-E23D-4B70-82B5-A14EDB4D0E6F}" type="presOf" srcId="{B91385A8-203D-478F-A3D4-18AC354A57F5}" destId="{B4D68ECF-122F-4016-85FA-7FCA5BE3A47A}" srcOrd="0" destOrd="0" presId="urn:microsoft.com/office/officeart/2005/8/layout/cycle5"/>
    <dgm:cxn modelId="{2F84EDEE-10CF-46B0-8004-329DC17F6681}" type="presOf" srcId="{BCB23BBB-3852-4D9B-8845-D705FDFDC38E}" destId="{F3EF8C3C-7BD2-4433-B5FB-A10237F329DA}" srcOrd="0" destOrd="0" presId="urn:microsoft.com/office/officeart/2005/8/layout/cycle5"/>
    <dgm:cxn modelId="{9D32811C-8A6E-4F3E-855B-3FD72BCFBC8A}" type="presParOf" srcId="{2894B16D-6271-46EE-8224-D5FFD644EFE7}" destId="{980CFA4B-A0E9-4D08-9102-139E89B00612}" srcOrd="0" destOrd="0" presId="urn:microsoft.com/office/officeart/2005/8/layout/cycle5"/>
    <dgm:cxn modelId="{9A2DF797-A96A-402C-B6D5-98824982C75A}" type="presParOf" srcId="{2894B16D-6271-46EE-8224-D5FFD644EFE7}" destId="{FF35A585-84A3-4B71-911B-CF435DBB46E0}" srcOrd="1" destOrd="0" presId="urn:microsoft.com/office/officeart/2005/8/layout/cycle5"/>
    <dgm:cxn modelId="{7D2373E1-EC13-4EF6-9FEF-6BFA589CFFFF}" type="presParOf" srcId="{2894B16D-6271-46EE-8224-D5FFD644EFE7}" destId="{C52FEB3E-E7ED-4EEF-B7A0-95CB3831360B}" srcOrd="2" destOrd="0" presId="urn:microsoft.com/office/officeart/2005/8/layout/cycle5"/>
    <dgm:cxn modelId="{59CC78EB-D8E0-46D1-81B7-EF7283BA020B}" type="presParOf" srcId="{2894B16D-6271-46EE-8224-D5FFD644EFE7}" destId="{B36B70A7-CD47-4E1C-A57D-9F5C2583C8A4}" srcOrd="3" destOrd="0" presId="urn:microsoft.com/office/officeart/2005/8/layout/cycle5"/>
    <dgm:cxn modelId="{893753A5-E511-4149-A77C-CB4C1B7A9A2A}" type="presParOf" srcId="{2894B16D-6271-46EE-8224-D5FFD644EFE7}" destId="{5441D19F-7475-4287-84D5-78758251E07F}" srcOrd="4" destOrd="0" presId="urn:microsoft.com/office/officeart/2005/8/layout/cycle5"/>
    <dgm:cxn modelId="{4C92E47E-2637-41BB-ACFF-A01296D65DEF}" type="presParOf" srcId="{2894B16D-6271-46EE-8224-D5FFD644EFE7}" destId="{B4D68ECF-122F-4016-85FA-7FCA5BE3A47A}" srcOrd="5" destOrd="0" presId="urn:microsoft.com/office/officeart/2005/8/layout/cycle5"/>
    <dgm:cxn modelId="{32E92C59-C28A-4479-9CCE-EC3ECBC8C137}" type="presParOf" srcId="{2894B16D-6271-46EE-8224-D5FFD644EFE7}" destId="{C3C9B6CE-FDA6-4E0F-A2F3-EFCD88FAE88B}" srcOrd="6" destOrd="0" presId="urn:microsoft.com/office/officeart/2005/8/layout/cycle5"/>
    <dgm:cxn modelId="{704F1B78-3B94-4EBC-A20B-AD44DB9C4059}" type="presParOf" srcId="{2894B16D-6271-46EE-8224-D5FFD644EFE7}" destId="{6FB5A65D-EBEB-4D09-A777-A00859B404E1}" srcOrd="7" destOrd="0" presId="urn:microsoft.com/office/officeart/2005/8/layout/cycle5"/>
    <dgm:cxn modelId="{639C964D-765A-46A4-A7B2-0134BB07A754}" type="presParOf" srcId="{2894B16D-6271-46EE-8224-D5FFD644EFE7}" destId="{87D64C8E-4737-4DF5-9643-CBEFEAC80D3A}" srcOrd="8" destOrd="0" presId="urn:microsoft.com/office/officeart/2005/8/layout/cycle5"/>
    <dgm:cxn modelId="{CFE6132D-FC26-4E55-9340-331E8A8F09D3}" type="presParOf" srcId="{2894B16D-6271-46EE-8224-D5FFD644EFE7}" destId="{5C7E6D06-115A-4836-A616-594049F79CC9}" srcOrd="9" destOrd="0" presId="urn:microsoft.com/office/officeart/2005/8/layout/cycle5"/>
    <dgm:cxn modelId="{7A4E371B-8680-4EB9-88FC-3D1366CCF200}" type="presParOf" srcId="{2894B16D-6271-46EE-8224-D5FFD644EFE7}" destId="{921EBED3-DC25-4259-8EBA-77F8B3DC36BA}" srcOrd="10" destOrd="0" presId="urn:microsoft.com/office/officeart/2005/8/layout/cycle5"/>
    <dgm:cxn modelId="{57102D32-650B-4219-8D19-FF666550151E}" type="presParOf" srcId="{2894B16D-6271-46EE-8224-D5FFD644EFE7}" destId="{B58F43F4-300C-4E88-BEAC-CA46541B3F65}" srcOrd="11" destOrd="0" presId="urn:microsoft.com/office/officeart/2005/8/layout/cycle5"/>
    <dgm:cxn modelId="{4EAF57ED-97AE-4776-9CF0-85A92296FA21}" type="presParOf" srcId="{2894B16D-6271-46EE-8224-D5FFD644EFE7}" destId="{C3FE1615-FFCB-416F-9103-436704E5D15F}" srcOrd="12" destOrd="0" presId="urn:microsoft.com/office/officeart/2005/8/layout/cycle5"/>
    <dgm:cxn modelId="{74444C13-BB10-4AEE-9085-341993379190}" type="presParOf" srcId="{2894B16D-6271-46EE-8224-D5FFD644EFE7}" destId="{AEF1208D-D40A-4018-B869-589EC5DDD4DC}" srcOrd="13" destOrd="0" presId="urn:microsoft.com/office/officeart/2005/8/layout/cycle5"/>
    <dgm:cxn modelId="{80BFA94E-4149-4EF7-A312-F2FE685443F3}" type="presParOf" srcId="{2894B16D-6271-46EE-8224-D5FFD644EFE7}" destId="{246011D2-1E93-4BF6-B2AC-E83E8CD96FC1}" srcOrd="14" destOrd="0" presId="urn:microsoft.com/office/officeart/2005/8/layout/cycle5"/>
    <dgm:cxn modelId="{2E3AA113-3BAF-4C3D-9CD3-09CB8B6C68F8}" type="presParOf" srcId="{2894B16D-6271-46EE-8224-D5FFD644EFE7}" destId="{F3EF8C3C-7BD2-4433-B5FB-A10237F329DA}" srcOrd="15" destOrd="0" presId="urn:microsoft.com/office/officeart/2005/8/layout/cycle5"/>
    <dgm:cxn modelId="{DCF326BA-8847-43A2-9749-39A78C808D09}" type="presParOf" srcId="{2894B16D-6271-46EE-8224-D5FFD644EFE7}" destId="{5FD68C02-2307-4109-9DD0-10EF8692F38F}" srcOrd="16" destOrd="0" presId="urn:microsoft.com/office/officeart/2005/8/layout/cycle5"/>
    <dgm:cxn modelId="{63CF7594-8F9E-4573-959E-3D4F8AF8ED2D}" type="presParOf" srcId="{2894B16D-6271-46EE-8224-D5FFD644EFE7}" destId="{6CE401A0-F147-4872-BBB9-730DD23AF265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2A14294-22B5-405B-AB45-D0CBAF183E7E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991B61FD-7BB3-4B12-9512-09CBFFA273DF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3E947F7-21D1-4C6C-87BD-918F2D7DBF13}" type="parTrans" cxnId="{3018D039-0A5F-4B57-8ED2-46856DB3C4A3}">
      <dgm:prSet/>
      <dgm:spPr/>
      <dgm:t>
        <a:bodyPr/>
        <a:lstStyle/>
        <a:p>
          <a:endParaRPr lang="de-DE"/>
        </a:p>
      </dgm:t>
    </dgm:pt>
    <dgm:pt modelId="{9D9D59B4-D874-406B-A71F-E3649BBBB8B1}" type="sibTrans" cxnId="{3018D039-0A5F-4B57-8ED2-46856DB3C4A3}">
      <dgm:prSet/>
      <dgm:spPr/>
      <dgm:t>
        <a:bodyPr/>
        <a:lstStyle/>
        <a:p>
          <a:endParaRPr lang="de-DE"/>
        </a:p>
      </dgm:t>
    </dgm:pt>
    <dgm:pt modelId="{A73043F0-F9E6-440F-AEC6-E37C4CC4EA44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7CE00E7A-3745-4B9C-AB54-24719E463E25}" type="parTrans" cxnId="{929BBC1D-D19D-4ECB-BB48-003ADB8FB33E}">
      <dgm:prSet/>
      <dgm:spPr/>
      <dgm:t>
        <a:bodyPr/>
        <a:lstStyle/>
        <a:p>
          <a:endParaRPr lang="de-DE"/>
        </a:p>
      </dgm:t>
    </dgm:pt>
    <dgm:pt modelId="{B91385A8-203D-478F-A3D4-18AC354A57F5}" type="sibTrans" cxnId="{929BBC1D-D19D-4ECB-BB48-003ADB8FB33E}">
      <dgm:prSet/>
      <dgm:spPr/>
      <dgm:t>
        <a:bodyPr/>
        <a:lstStyle/>
        <a:p>
          <a:endParaRPr lang="de-DE"/>
        </a:p>
      </dgm:t>
    </dgm:pt>
    <dgm:pt modelId="{0FEC6F29-7791-4B9E-837D-57A29B9350F2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FE8688D4-88C6-46AC-BB00-E5BD7B4B4F97}" type="parTrans" cxnId="{A28B3FAE-DA63-444A-AB26-9FC49B9C8BF5}">
      <dgm:prSet/>
      <dgm:spPr/>
      <dgm:t>
        <a:bodyPr/>
        <a:lstStyle/>
        <a:p>
          <a:endParaRPr lang="de-DE"/>
        </a:p>
      </dgm:t>
    </dgm:pt>
    <dgm:pt modelId="{BB9B7E53-895B-44EF-A39E-75000A216EC3}" type="sibTrans" cxnId="{A28B3FAE-DA63-444A-AB26-9FC49B9C8BF5}">
      <dgm:prSet/>
      <dgm:spPr/>
      <dgm:t>
        <a:bodyPr/>
        <a:lstStyle/>
        <a:p>
          <a:endParaRPr lang="de-DE"/>
        </a:p>
      </dgm:t>
    </dgm:pt>
    <dgm:pt modelId="{A01F038C-9D12-40B1-9ED3-2152A764FEB5}">
      <dgm:prSet phldrT="[Text]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EE52E29-8EF6-4975-98B8-23ECCE5E19C4}" type="parTrans" cxnId="{255524C3-2D6A-4504-9434-762121657693}">
      <dgm:prSet/>
      <dgm:spPr/>
      <dgm:t>
        <a:bodyPr/>
        <a:lstStyle/>
        <a:p>
          <a:endParaRPr lang="de-DE"/>
        </a:p>
      </dgm:t>
    </dgm:pt>
    <dgm:pt modelId="{697780DB-707F-490D-94AA-AF80370190E2}" type="sibTrans" cxnId="{255524C3-2D6A-4504-9434-762121657693}">
      <dgm:prSet/>
      <dgm:spPr/>
      <dgm:t>
        <a:bodyPr/>
        <a:lstStyle/>
        <a:p>
          <a:endParaRPr lang="de-DE"/>
        </a:p>
      </dgm:t>
    </dgm:pt>
    <dgm:pt modelId="{F198D545-4FE2-4E78-893B-548F12C97BA3}">
      <dgm:prSet phldrT="[Text]"/>
      <dgm:spPr>
        <a:blipFill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C86A831-C341-4979-944C-827518EA37BC}" type="parTrans" cxnId="{8041426C-CBDC-4016-97A4-3EB113C99200}">
      <dgm:prSet/>
      <dgm:spPr/>
      <dgm:t>
        <a:bodyPr/>
        <a:lstStyle/>
        <a:p>
          <a:endParaRPr lang="de-DE"/>
        </a:p>
      </dgm:t>
    </dgm:pt>
    <dgm:pt modelId="{6B6D489D-D220-4666-AA3C-DFE4A4852B26}" type="sibTrans" cxnId="{8041426C-CBDC-4016-97A4-3EB113C99200}">
      <dgm:prSet/>
      <dgm:spPr/>
      <dgm:t>
        <a:bodyPr/>
        <a:lstStyle/>
        <a:p>
          <a:endParaRPr lang="de-DE"/>
        </a:p>
      </dgm:t>
    </dgm:pt>
    <dgm:pt modelId="{BCB23BBB-3852-4D9B-8845-D705FDFDC38E}">
      <dgm:prSet phldrT="[Text]"/>
      <dgm:spPr>
        <a:blipFill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8AA34E2C-E474-4064-A6D9-34B7C3BCCE79}" type="parTrans" cxnId="{4347CAD1-5FA0-440F-8544-097BEDDC27C9}">
      <dgm:prSet/>
      <dgm:spPr/>
      <dgm:t>
        <a:bodyPr/>
        <a:lstStyle/>
        <a:p>
          <a:endParaRPr lang="de-DE"/>
        </a:p>
      </dgm:t>
    </dgm:pt>
    <dgm:pt modelId="{0D8D97A4-8B9E-4B8D-BF74-5539F00D4F09}" type="sibTrans" cxnId="{4347CAD1-5FA0-440F-8544-097BEDDC27C9}">
      <dgm:prSet/>
      <dgm:spPr/>
      <dgm:t>
        <a:bodyPr/>
        <a:lstStyle/>
        <a:p>
          <a:endParaRPr lang="de-DE"/>
        </a:p>
      </dgm:t>
    </dgm:pt>
    <dgm:pt modelId="{2894B16D-6271-46EE-8224-D5FFD644EFE7}" type="pres">
      <dgm:prSet presAssocID="{12A14294-22B5-405B-AB45-D0CBAF183E7E}" presName="cycle" presStyleCnt="0">
        <dgm:presLayoutVars>
          <dgm:dir/>
          <dgm:resizeHandles val="exact"/>
        </dgm:presLayoutVars>
      </dgm:prSet>
      <dgm:spPr/>
    </dgm:pt>
    <dgm:pt modelId="{980CFA4B-A0E9-4D08-9102-139E89B00612}" type="pres">
      <dgm:prSet presAssocID="{991B61FD-7BB3-4B12-9512-09CBFFA273DF}" presName="node" presStyleLbl="node1" presStyleIdx="0" presStyleCnt="6">
        <dgm:presLayoutVars>
          <dgm:bulletEnabled val="1"/>
        </dgm:presLayoutVars>
      </dgm:prSet>
      <dgm:spPr/>
    </dgm:pt>
    <dgm:pt modelId="{FF35A585-84A3-4B71-911B-CF435DBB46E0}" type="pres">
      <dgm:prSet presAssocID="{991B61FD-7BB3-4B12-9512-09CBFFA273DF}" presName="spNode" presStyleCnt="0"/>
      <dgm:spPr/>
    </dgm:pt>
    <dgm:pt modelId="{C52FEB3E-E7ED-4EEF-B7A0-95CB3831360B}" type="pres">
      <dgm:prSet presAssocID="{9D9D59B4-D874-406B-A71F-E3649BBBB8B1}" presName="sibTrans" presStyleLbl="sibTrans1D1" presStyleIdx="0" presStyleCnt="6"/>
      <dgm:spPr/>
    </dgm:pt>
    <dgm:pt modelId="{B36B70A7-CD47-4E1C-A57D-9F5C2583C8A4}" type="pres">
      <dgm:prSet presAssocID="{A73043F0-F9E6-440F-AEC6-E37C4CC4EA44}" presName="node" presStyleLbl="node1" presStyleIdx="1" presStyleCnt="6">
        <dgm:presLayoutVars>
          <dgm:bulletEnabled val="1"/>
        </dgm:presLayoutVars>
      </dgm:prSet>
      <dgm:spPr/>
    </dgm:pt>
    <dgm:pt modelId="{5441D19F-7475-4287-84D5-78758251E07F}" type="pres">
      <dgm:prSet presAssocID="{A73043F0-F9E6-440F-AEC6-E37C4CC4EA44}" presName="spNode" presStyleCnt="0"/>
      <dgm:spPr/>
    </dgm:pt>
    <dgm:pt modelId="{B4D68ECF-122F-4016-85FA-7FCA5BE3A47A}" type="pres">
      <dgm:prSet presAssocID="{B91385A8-203D-478F-A3D4-18AC354A57F5}" presName="sibTrans" presStyleLbl="sibTrans1D1" presStyleIdx="1" presStyleCnt="6"/>
      <dgm:spPr/>
    </dgm:pt>
    <dgm:pt modelId="{C3C9B6CE-FDA6-4E0F-A2F3-EFCD88FAE88B}" type="pres">
      <dgm:prSet presAssocID="{0FEC6F29-7791-4B9E-837D-57A29B9350F2}" presName="node" presStyleLbl="node1" presStyleIdx="2" presStyleCnt="6">
        <dgm:presLayoutVars>
          <dgm:bulletEnabled val="1"/>
        </dgm:presLayoutVars>
      </dgm:prSet>
      <dgm:spPr/>
    </dgm:pt>
    <dgm:pt modelId="{6FB5A65D-EBEB-4D09-A777-A00859B404E1}" type="pres">
      <dgm:prSet presAssocID="{0FEC6F29-7791-4B9E-837D-57A29B9350F2}" presName="spNode" presStyleCnt="0"/>
      <dgm:spPr/>
    </dgm:pt>
    <dgm:pt modelId="{87D64C8E-4737-4DF5-9643-CBEFEAC80D3A}" type="pres">
      <dgm:prSet presAssocID="{BB9B7E53-895B-44EF-A39E-75000A216EC3}" presName="sibTrans" presStyleLbl="sibTrans1D1" presStyleIdx="2" presStyleCnt="6"/>
      <dgm:spPr/>
    </dgm:pt>
    <dgm:pt modelId="{5C7E6D06-115A-4836-A616-594049F79CC9}" type="pres">
      <dgm:prSet presAssocID="{A01F038C-9D12-40B1-9ED3-2152A764FEB5}" presName="node" presStyleLbl="node1" presStyleIdx="3" presStyleCnt="6">
        <dgm:presLayoutVars>
          <dgm:bulletEnabled val="1"/>
        </dgm:presLayoutVars>
      </dgm:prSet>
      <dgm:spPr/>
    </dgm:pt>
    <dgm:pt modelId="{921EBED3-DC25-4259-8EBA-77F8B3DC36BA}" type="pres">
      <dgm:prSet presAssocID="{A01F038C-9D12-40B1-9ED3-2152A764FEB5}" presName="spNode" presStyleCnt="0"/>
      <dgm:spPr/>
    </dgm:pt>
    <dgm:pt modelId="{B58F43F4-300C-4E88-BEAC-CA46541B3F65}" type="pres">
      <dgm:prSet presAssocID="{697780DB-707F-490D-94AA-AF80370190E2}" presName="sibTrans" presStyleLbl="sibTrans1D1" presStyleIdx="3" presStyleCnt="6"/>
      <dgm:spPr/>
    </dgm:pt>
    <dgm:pt modelId="{C3FE1615-FFCB-416F-9103-436704E5D15F}" type="pres">
      <dgm:prSet presAssocID="{F198D545-4FE2-4E78-893B-548F12C97BA3}" presName="node" presStyleLbl="node1" presStyleIdx="4" presStyleCnt="6">
        <dgm:presLayoutVars>
          <dgm:bulletEnabled val="1"/>
        </dgm:presLayoutVars>
      </dgm:prSet>
      <dgm:spPr/>
    </dgm:pt>
    <dgm:pt modelId="{AEF1208D-D40A-4018-B869-589EC5DDD4DC}" type="pres">
      <dgm:prSet presAssocID="{F198D545-4FE2-4E78-893B-548F12C97BA3}" presName="spNode" presStyleCnt="0"/>
      <dgm:spPr/>
    </dgm:pt>
    <dgm:pt modelId="{246011D2-1E93-4BF6-B2AC-E83E8CD96FC1}" type="pres">
      <dgm:prSet presAssocID="{6B6D489D-D220-4666-AA3C-DFE4A4852B26}" presName="sibTrans" presStyleLbl="sibTrans1D1" presStyleIdx="4" presStyleCnt="6"/>
      <dgm:spPr/>
    </dgm:pt>
    <dgm:pt modelId="{F3EF8C3C-7BD2-4433-B5FB-A10237F329DA}" type="pres">
      <dgm:prSet presAssocID="{BCB23BBB-3852-4D9B-8845-D705FDFDC38E}" presName="node" presStyleLbl="node1" presStyleIdx="5" presStyleCnt="6" custRadScaleRad="99000" custRadScaleInc="1674">
        <dgm:presLayoutVars>
          <dgm:bulletEnabled val="1"/>
        </dgm:presLayoutVars>
      </dgm:prSet>
      <dgm:spPr/>
    </dgm:pt>
    <dgm:pt modelId="{5FD68C02-2307-4109-9DD0-10EF8692F38F}" type="pres">
      <dgm:prSet presAssocID="{BCB23BBB-3852-4D9B-8845-D705FDFDC38E}" presName="spNode" presStyleCnt="0"/>
      <dgm:spPr/>
    </dgm:pt>
    <dgm:pt modelId="{6CE401A0-F147-4872-BBB9-730DD23AF265}" type="pres">
      <dgm:prSet presAssocID="{0D8D97A4-8B9E-4B8D-BF74-5539F00D4F09}" presName="sibTrans" presStyleLbl="sibTrans1D1" presStyleIdx="5" presStyleCnt="6"/>
      <dgm:spPr/>
    </dgm:pt>
  </dgm:ptLst>
  <dgm:cxnLst>
    <dgm:cxn modelId="{1A30A91A-E14F-472F-9E73-5265BD213446}" type="presOf" srcId="{12A14294-22B5-405B-AB45-D0CBAF183E7E}" destId="{2894B16D-6271-46EE-8224-D5FFD644EFE7}" srcOrd="0" destOrd="0" presId="urn:microsoft.com/office/officeart/2005/8/layout/cycle5"/>
    <dgm:cxn modelId="{929BBC1D-D19D-4ECB-BB48-003ADB8FB33E}" srcId="{12A14294-22B5-405B-AB45-D0CBAF183E7E}" destId="{A73043F0-F9E6-440F-AEC6-E37C4CC4EA44}" srcOrd="1" destOrd="0" parTransId="{7CE00E7A-3745-4B9C-AB54-24719E463E25}" sibTransId="{B91385A8-203D-478F-A3D4-18AC354A57F5}"/>
    <dgm:cxn modelId="{EEDDBE30-AD26-4AE2-9202-867D0D067364}" type="presOf" srcId="{0D8D97A4-8B9E-4B8D-BF74-5539F00D4F09}" destId="{6CE401A0-F147-4872-BBB9-730DD23AF265}" srcOrd="0" destOrd="0" presId="urn:microsoft.com/office/officeart/2005/8/layout/cycle5"/>
    <dgm:cxn modelId="{3018D039-0A5F-4B57-8ED2-46856DB3C4A3}" srcId="{12A14294-22B5-405B-AB45-D0CBAF183E7E}" destId="{991B61FD-7BB3-4B12-9512-09CBFFA273DF}" srcOrd="0" destOrd="0" parTransId="{13E947F7-21D1-4C6C-87BD-918F2D7DBF13}" sibTransId="{9D9D59B4-D874-406B-A71F-E3649BBBB8B1}"/>
    <dgm:cxn modelId="{4445D168-C9E4-4FE5-AFB0-CCF0CA5DE3CC}" type="presOf" srcId="{0FEC6F29-7791-4B9E-837D-57A29B9350F2}" destId="{C3C9B6CE-FDA6-4E0F-A2F3-EFCD88FAE88B}" srcOrd="0" destOrd="0" presId="urn:microsoft.com/office/officeart/2005/8/layout/cycle5"/>
    <dgm:cxn modelId="{FBC86249-D9C5-4C48-BA2D-3DF630BE8370}" type="presOf" srcId="{A01F038C-9D12-40B1-9ED3-2152A764FEB5}" destId="{5C7E6D06-115A-4836-A616-594049F79CC9}" srcOrd="0" destOrd="0" presId="urn:microsoft.com/office/officeart/2005/8/layout/cycle5"/>
    <dgm:cxn modelId="{8041426C-CBDC-4016-97A4-3EB113C99200}" srcId="{12A14294-22B5-405B-AB45-D0CBAF183E7E}" destId="{F198D545-4FE2-4E78-893B-548F12C97BA3}" srcOrd="4" destOrd="0" parTransId="{1C86A831-C341-4979-944C-827518EA37BC}" sibTransId="{6B6D489D-D220-4666-AA3C-DFE4A4852B26}"/>
    <dgm:cxn modelId="{648AB46C-59A0-4340-8D84-05F9DAC574B4}" type="presOf" srcId="{6B6D489D-D220-4666-AA3C-DFE4A4852B26}" destId="{246011D2-1E93-4BF6-B2AC-E83E8CD96FC1}" srcOrd="0" destOrd="0" presId="urn:microsoft.com/office/officeart/2005/8/layout/cycle5"/>
    <dgm:cxn modelId="{E208E989-8F8D-4B5B-BFCE-B86CF9375752}" type="presOf" srcId="{F198D545-4FE2-4E78-893B-548F12C97BA3}" destId="{C3FE1615-FFCB-416F-9103-436704E5D15F}" srcOrd="0" destOrd="0" presId="urn:microsoft.com/office/officeart/2005/8/layout/cycle5"/>
    <dgm:cxn modelId="{BE352A98-62AA-4F37-89BB-6EDF4910C43F}" type="presOf" srcId="{9D9D59B4-D874-406B-A71F-E3649BBBB8B1}" destId="{C52FEB3E-E7ED-4EEF-B7A0-95CB3831360B}" srcOrd="0" destOrd="0" presId="urn:microsoft.com/office/officeart/2005/8/layout/cycle5"/>
    <dgm:cxn modelId="{898474A5-635B-4984-97F0-BB1D0ED289A5}" type="presOf" srcId="{BB9B7E53-895B-44EF-A39E-75000A216EC3}" destId="{87D64C8E-4737-4DF5-9643-CBEFEAC80D3A}" srcOrd="0" destOrd="0" presId="urn:microsoft.com/office/officeart/2005/8/layout/cycle5"/>
    <dgm:cxn modelId="{A28B3FAE-DA63-444A-AB26-9FC49B9C8BF5}" srcId="{12A14294-22B5-405B-AB45-D0CBAF183E7E}" destId="{0FEC6F29-7791-4B9E-837D-57A29B9350F2}" srcOrd="2" destOrd="0" parTransId="{FE8688D4-88C6-46AC-BB00-E5BD7B4B4F97}" sibTransId="{BB9B7E53-895B-44EF-A39E-75000A216EC3}"/>
    <dgm:cxn modelId="{E184D3BF-4169-44AB-B0D9-B4A3EA171738}" type="presOf" srcId="{697780DB-707F-490D-94AA-AF80370190E2}" destId="{B58F43F4-300C-4E88-BEAC-CA46541B3F65}" srcOrd="0" destOrd="0" presId="urn:microsoft.com/office/officeart/2005/8/layout/cycle5"/>
    <dgm:cxn modelId="{255524C3-2D6A-4504-9434-762121657693}" srcId="{12A14294-22B5-405B-AB45-D0CBAF183E7E}" destId="{A01F038C-9D12-40B1-9ED3-2152A764FEB5}" srcOrd="3" destOrd="0" parTransId="{6EE52E29-8EF6-4975-98B8-23ECCE5E19C4}" sibTransId="{697780DB-707F-490D-94AA-AF80370190E2}"/>
    <dgm:cxn modelId="{4347CAD1-5FA0-440F-8544-097BEDDC27C9}" srcId="{12A14294-22B5-405B-AB45-D0CBAF183E7E}" destId="{BCB23BBB-3852-4D9B-8845-D705FDFDC38E}" srcOrd="5" destOrd="0" parTransId="{8AA34E2C-E474-4064-A6D9-34B7C3BCCE79}" sibTransId="{0D8D97A4-8B9E-4B8D-BF74-5539F00D4F09}"/>
    <dgm:cxn modelId="{6CA12BD8-47C3-4E96-B509-2BD5FDF9BA1D}" type="presOf" srcId="{A73043F0-F9E6-440F-AEC6-E37C4CC4EA44}" destId="{B36B70A7-CD47-4E1C-A57D-9F5C2583C8A4}" srcOrd="0" destOrd="0" presId="urn:microsoft.com/office/officeart/2005/8/layout/cycle5"/>
    <dgm:cxn modelId="{B601F1DA-6489-42B7-9E3E-95B31A7E4EC7}" type="presOf" srcId="{991B61FD-7BB3-4B12-9512-09CBFFA273DF}" destId="{980CFA4B-A0E9-4D08-9102-139E89B00612}" srcOrd="0" destOrd="0" presId="urn:microsoft.com/office/officeart/2005/8/layout/cycle5"/>
    <dgm:cxn modelId="{DDB6EBDE-E23D-4B70-82B5-A14EDB4D0E6F}" type="presOf" srcId="{B91385A8-203D-478F-A3D4-18AC354A57F5}" destId="{B4D68ECF-122F-4016-85FA-7FCA5BE3A47A}" srcOrd="0" destOrd="0" presId="urn:microsoft.com/office/officeart/2005/8/layout/cycle5"/>
    <dgm:cxn modelId="{2F84EDEE-10CF-46B0-8004-329DC17F6681}" type="presOf" srcId="{BCB23BBB-3852-4D9B-8845-D705FDFDC38E}" destId="{F3EF8C3C-7BD2-4433-B5FB-A10237F329DA}" srcOrd="0" destOrd="0" presId="urn:microsoft.com/office/officeart/2005/8/layout/cycle5"/>
    <dgm:cxn modelId="{9D32811C-8A6E-4F3E-855B-3FD72BCFBC8A}" type="presParOf" srcId="{2894B16D-6271-46EE-8224-D5FFD644EFE7}" destId="{980CFA4B-A0E9-4D08-9102-139E89B00612}" srcOrd="0" destOrd="0" presId="urn:microsoft.com/office/officeart/2005/8/layout/cycle5"/>
    <dgm:cxn modelId="{9A2DF797-A96A-402C-B6D5-98824982C75A}" type="presParOf" srcId="{2894B16D-6271-46EE-8224-D5FFD644EFE7}" destId="{FF35A585-84A3-4B71-911B-CF435DBB46E0}" srcOrd="1" destOrd="0" presId="urn:microsoft.com/office/officeart/2005/8/layout/cycle5"/>
    <dgm:cxn modelId="{7D2373E1-EC13-4EF6-9FEF-6BFA589CFFFF}" type="presParOf" srcId="{2894B16D-6271-46EE-8224-D5FFD644EFE7}" destId="{C52FEB3E-E7ED-4EEF-B7A0-95CB3831360B}" srcOrd="2" destOrd="0" presId="urn:microsoft.com/office/officeart/2005/8/layout/cycle5"/>
    <dgm:cxn modelId="{59CC78EB-D8E0-46D1-81B7-EF7283BA020B}" type="presParOf" srcId="{2894B16D-6271-46EE-8224-D5FFD644EFE7}" destId="{B36B70A7-CD47-4E1C-A57D-9F5C2583C8A4}" srcOrd="3" destOrd="0" presId="urn:microsoft.com/office/officeart/2005/8/layout/cycle5"/>
    <dgm:cxn modelId="{893753A5-E511-4149-A77C-CB4C1B7A9A2A}" type="presParOf" srcId="{2894B16D-6271-46EE-8224-D5FFD644EFE7}" destId="{5441D19F-7475-4287-84D5-78758251E07F}" srcOrd="4" destOrd="0" presId="urn:microsoft.com/office/officeart/2005/8/layout/cycle5"/>
    <dgm:cxn modelId="{4C92E47E-2637-41BB-ACFF-A01296D65DEF}" type="presParOf" srcId="{2894B16D-6271-46EE-8224-D5FFD644EFE7}" destId="{B4D68ECF-122F-4016-85FA-7FCA5BE3A47A}" srcOrd="5" destOrd="0" presId="urn:microsoft.com/office/officeart/2005/8/layout/cycle5"/>
    <dgm:cxn modelId="{32E92C59-C28A-4479-9CCE-EC3ECBC8C137}" type="presParOf" srcId="{2894B16D-6271-46EE-8224-D5FFD644EFE7}" destId="{C3C9B6CE-FDA6-4E0F-A2F3-EFCD88FAE88B}" srcOrd="6" destOrd="0" presId="urn:microsoft.com/office/officeart/2005/8/layout/cycle5"/>
    <dgm:cxn modelId="{704F1B78-3B94-4EBC-A20B-AD44DB9C4059}" type="presParOf" srcId="{2894B16D-6271-46EE-8224-D5FFD644EFE7}" destId="{6FB5A65D-EBEB-4D09-A777-A00859B404E1}" srcOrd="7" destOrd="0" presId="urn:microsoft.com/office/officeart/2005/8/layout/cycle5"/>
    <dgm:cxn modelId="{639C964D-765A-46A4-A7B2-0134BB07A754}" type="presParOf" srcId="{2894B16D-6271-46EE-8224-D5FFD644EFE7}" destId="{87D64C8E-4737-4DF5-9643-CBEFEAC80D3A}" srcOrd="8" destOrd="0" presId="urn:microsoft.com/office/officeart/2005/8/layout/cycle5"/>
    <dgm:cxn modelId="{CFE6132D-FC26-4E55-9340-331E8A8F09D3}" type="presParOf" srcId="{2894B16D-6271-46EE-8224-D5FFD644EFE7}" destId="{5C7E6D06-115A-4836-A616-594049F79CC9}" srcOrd="9" destOrd="0" presId="urn:microsoft.com/office/officeart/2005/8/layout/cycle5"/>
    <dgm:cxn modelId="{7A4E371B-8680-4EB9-88FC-3D1366CCF200}" type="presParOf" srcId="{2894B16D-6271-46EE-8224-D5FFD644EFE7}" destId="{921EBED3-DC25-4259-8EBA-77F8B3DC36BA}" srcOrd="10" destOrd="0" presId="urn:microsoft.com/office/officeart/2005/8/layout/cycle5"/>
    <dgm:cxn modelId="{57102D32-650B-4219-8D19-FF666550151E}" type="presParOf" srcId="{2894B16D-6271-46EE-8224-D5FFD644EFE7}" destId="{B58F43F4-300C-4E88-BEAC-CA46541B3F65}" srcOrd="11" destOrd="0" presId="urn:microsoft.com/office/officeart/2005/8/layout/cycle5"/>
    <dgm:cxn modelId="{4EAF57ED-97AE-4776-9CF0-85A92296FA21}" type="presParOf" srcId="{2894B16D-6271-46EE-8224-D5FFD644EFE7}" destId="{C3FE1615-FFCB-416F-9103-436704E5D15F}" srcOrd="12" destOrd="0" presId="urn:microsoft.com/office/officeart/2005/8/layout/cycle5"/>
    <dgm:cxn modelId="{74444C13-BB10-4AEE-9085-341993379190}" type="presParOf" srcId="{2894B16D-6271-46EE-8224-D5FFD644EFE7}" destId="{AEF1208D-D40A-4018-B869-589EC5DDD4DC}" srcOrd="13" destOrd="0" presId="urn:microsoft.com/office/officeart/2005/8/layout/cycle5"/>
    <dgm:cxn modelId="{80BFA94E-4149-4EF7-A312-F2FE685443F3}" type="presParOf" srcId="{2894B16D-6271-46EE-8224-D5FFD644EFE7}" destId="{246011D2-1E93-4BF6-B2AC-E83E8CD96FC1}" srcOrd="14" destOrd="0" presId="urn:microsoft.com/office/officeart/2005/8/layout/cycle5"/>
    <dgm:cxn modelId="{2E3AA113-3BAF-4C3D-9CD3-09CB8B6C68F8}" type="presParOf" srcId="{2894B16D-6271-46EE-8224-D5FFD644EFE7}" destId="{F3EF8C3C-7BD2-4433-B5FB-A10237F329DA}" srcOrd="15" destOrd="0" presId="urn:microsoft.com/office/officeart/2005/8/layout/cycle5"/>
    <dgm:cxn modelId="{DCF326BA-8847-43A2-9749-39A78C808D09}" type="presParOf" srcId="{2894B16D-6271-46EE-8224-D5FFD644EFE7}" destId="{5FD68C02-2307-4109-9DD0-10EF8692F38F}" srcOrd="16" destOrd="0" presId="urn:microsoft.com/office/officeart/2005/8/layout/cycle5"/>
    <dgm:cxn modelId="{63CF7594-8F9E-4573-959E-3D4F8AF8ED2D}" type="presParOf" srcId="{2894B16D-6271-46EE-8224-D5FFD644EFE7}" destId="{6CE401A0-F147-4872-BBB9-730DD23AF265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C9F447-5864-4104-B047-3E4C66B7E23A}" type="doc">
      <dgm:prSet loTypeId="urn:microsoft.com/office/officeart/2009/layout/ReverseList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C51BD5D6-8DA8-4C4B-A94D-8F00EF9A432B}">
      <dgm:prSet phldrT="[Text]" custT="1"/>
      <dgm:spPr/>
      <dgm:t>
        <a:bodyPr/>
        <a:lstStyle/>
        <a:p>
          <a:pPr algn="ctr"/>
          <a:endParaRPr lang="de-DE" sz="1800" dirty="0"/>
        </a:p>
        <a:p>
          <a:pPr algn="ctr"/>
          <a:r>
            <a:rPr lang="de-DE" sz="1800" dirty="0"/>
            <a:t>a</a:t>
          </a:r>
        </a:p>
      </dgm:t>
    </dgm:pt>
    <dgm:pt modelId="{749D2427-BFAB-497C-97EA-1FFAD18FD67A}" type="parTrans" cxnId="{86966FDC-0376-4E68-A0CD-03FC0B6893C2}">
      <dgm:prSet/>
      <dgm:spPr/>
      <dgm:t>
        <a:bodyPr/>
        <a:lstStyle/>
        <a:p>
          <a:endParaRPr lang="de-DE"/>
        </a:p>
      </dgm:t>
    </dgm:pt>
    <dgm:pt modelId="{232A46B5-030E-45A1-B8CA-83B29C567FF4}" type="sibTrans" cxnId="{86966FDC-0376-4E68-A0CD-03FC0B6893C2}">
      <dgm:prSet/>
      <dgm:spPr/>
      <dgm:t>
        <a:bodyPr/>
        <a:lstStyle/>
        <a:p>
          <a:endParaRPr lang="de-DE"/>
        </a:p>
      </dgm:t>
    </dgm:pt>
    <dgm:pt modelId="{DD1B1A40-5795-4D26-B070-D39A3242A106}">
      <dgm:prSet phldrT="[Text]" custT="1"/>
      <dgm:spPr/>
      <dgm:t>
        <a:bodyPr/>
        <a:lstStyle/>
        <a:p>
          <a:pPr algn="l"/>
          <a:endParaRPr lang="de-DE" sz="1600" dirty="0"/>
        </a:p>
        <a:p>
          <a:pPr algn="ctr"/>
          <a:r>
            <a:rPr lang="de-DE" sz="1800" dirty="0" err="1"/>
            <a:t>g</a:t>
          </a:r>
          <a:r>
            <a:rPr lang="de-DE" sz="1800" baseline="30000" dirty="0" err="1"/>
            <a:t>a</a:t>
          </a:r>
          <a:endParaRPr lang="de-DE" sz="1800" baseline="30000" dirty="0"/>
        </a:p>
        <a:p>
          <a:pPr algn="l"/>
          <a:endParaRPr lang="de-DE" sz="1600" dirty="0"/>
        </a:p>
      </dgm:t>
    </dgm:pt>
    <dgm:pt modelId="{2D31C570-E9A4-40DE-BFFA-DE6CCC83A46D}" type="parTrans" cxnId="{3BF926BC-E1A2-4277-9CBB-EA08A5860F10}">
      <dgm:prSet/>
      <dgm:spPr/>
      <dgm:t>
        <a:bodyPr/>
        <a:lstStyle/>
        <a:p>
          <a:endParaRPr lang="de-DE"/>
        </a:p>
      </dgm:t>
    </dgm:pt>
    <dgm:pt modelId="{0939CA26-EEB4-4DD2-9AC1-351F51E25DF1}" type="sibTrans" cxnId="{3BF926BC-E1A2-4277-9CBB-EA08A5860F10}">
      <dgm:prSet/>
      <dgm:spPr/>
      <dgm:t>
        <a:bodyPr/>
        <a:lstStyle/>
        <a:p>
          <a:endParaRPr lang="de-DE"/>
        </a:p>
      </dgm:t>
    </dgm:pt>
    <dgm:pt modelId="{8733369B-7D72-4932-8258-809034B62728}" type="pres">
      <dgm:prSet presAssocID="{C8C9F447-5864-4104-B047-3E4C66B7E23A}" presName="Name0" presStyleCnt="0">
        <dgm:presLayoutVars>
          <dgm:chMax val="2"/>
          <dgm:chPref val="2"/>
          <dgm:animLvl val="lvl"/>
        </dgm:presLayoutVars>
      </dgm:prSet>
      <dgm:spPr/>
    </dgm:pt>
    <dgm:pt modelId="{A583F3DD-16E4-453F-BD39-9C606AB412D1}" type="pres">
      <dgm:prSet presAssocID="{C8C9F447-5864-4104-B047-3E4C66B7E23A}" presName="LeftText" presStyleLbl="revTx" presStyleIdx="0" presStyleCnt="0">
        <dgm:presLayoutVars>
          <dgm:bulletEnabled val="1"/>
        </dgm:presLayoutVars>
      </dgm:prSet>
      <dgm:spPr/>
    </dgm:pt>
    <dgm:pt modelId="{A9EF4C19-0AC2-465D-9236-A0E1F283D40F}" type="pres">
      <dgm:prSet presAssocID="{C8C9F447-5864-4104-B047-3E4C66B7E23A}" presName="LeftNode" presStyleLbl="bgImgPlace1" presStyleIdx="0" presStyleCnt="2">
        <dgm:presLayoutVars>
          <dgm:chMax val="2"/>
          <dgm:chPref val="2"/>
        </dgm:presLayoutVars>
      </dgm:prSet>
      <dgm:spPr/>
    </dgm:pt>
    <dgm:pt modelId="{BDBA7199-8E6C-4331-905C-0894C7C805DA}" type="pres">
      <dgm:prSet presAssocID="{C8C9F447-5864-4104-B047-3E4C66B7E23A}" presName="RightText" presStyleLbl="revTx" presStyleIdx="0" presStyleCnt="0">
        <dgm:presLayoutVars>
          <dgm:bulletEnabled val="1"/>
        </dgm:presLayoutVars>
      </dgm:prSet>
      <dgm:spPr/>
    </dgm:pt>
    <dgm:pt modelId="{021DCFDF-78BE-452A-AF8A-CFAB36E60550}" type="pres">
      <dgm:prSet presAssocID="{C8C9F447-5864-4104-B047-3E4C66B7E23A}" presName="RightNode" presStyleLbl="bgImgPlace1" presStyleIdx="1" presStyleCnt="2" custLinFactNeighborX="-2270" custLinFactNeighborY="378">
        <dgm:presLayoutVars>
          <dgm:chMax val="0"/>
          <dgm:chPref val="0"/>
        </dgm:presLayoutVars>
      </dgm:prSet>
      <dgm:spPr/>
    </dgm:pt>
    <dgm:pt modelId="{A36BB40E-5D53-4D50-B69B-446552FAE9CE}" type="pres">
      <dgm:prSet presAssocID="{C8C9F447-5864-4104-B047-3E4C66B7E23A}" presName="TopArrow" presStyleLbl="node1" presStyleIdx="0" presStyleCnt="2"/>
      <dgm:spPr>
        <a:ln>
          <a:solidFill>
            <a:srgbClr val="0070C0"/>
          </a:solidFill>
        </a:ln>
      </dgm:spPr>
    </dgm:pt>
    <dgm:pt modelId="{D5FF47EF-D920-47A6-B438-EE2A9378DC3B}" type="pres">
      <dgm:prSet presAssocID="{C8C9F447-5864-4104-B047-3E4C66B7E23A}" presName="BottomArrow" presStyleLbl="node1" presStyleIdx="1" presStyleCnt="2"/>
      <dgm:spPr>
        <a:ln>
          <a:solidFill>
            <a:srgbClr val="FF0000"/>
          </a:solidFill>
        </a:ln>
      </dgm:spPr>
    </dgm:pt>
  </dgm:ptLst>
  <dgm:cxnLst>
    <dgm:cxn modelId="{DC8C470F-3C55-4D2D-A70B-AF3900416133}" type="presOf" srcId="{C51BD5D6-8DA8-4C4B-A94D-8F00EF9A432B}" destId="{A9EF4C19-0AC2-465D-9236-A0E1F283D40F}" srcOrd="1" destOrd="0" presId="urn:microsoft.com/office/officeart/2009/layout/ReverseList"/>
    <dgm:cxn modelId="{DFF1D41C-589B-423D-A2BB-732FC395C7DC}" type="presOf" srcId="{DD1B1A40-5795-4D26-B070-D39A3242A106}" destId="{021DCFDF-78BE-452A-AF8A-CFAB36E60550}" srcOrd="1" destOrd="0" presId="urn:microsoft.com/office/officeart/2009/layout/ReverseList"/>
    <dgm:cxn modelId="{ADA05A21-0969-477A-8017-3BC8944D8032}" type="presOf" srcId="{DD1B1A40-5795-4D26-B070-D39A3242A106}" destId="{BDBA7199-8E6C-4331-905C-0894C7C805DA}" srcOrd="0" destOrd="0" presId="urn:microsoft.com/office/officeart/2009/layout/ReverseList"/>
    <dgm:cxn modelId="{8A641635-F5FD-4C1B-A2C5-74BF4942E440}" type="presOf" srcId="{C8C9F447-5864-4104-B047-3E4C66B7E23A}" destId="{8733369B-7D72-4932-8258-809034B62728}" srcOrd="0" destOrd="0" presId="urn:microsoft.com/office/officeart/2009/layout/ReverseList"/>
    <dgm:cxn modelId="{3BF926BC-E1A2-4277-9CBB-EA08A5860F10}" srcId="{C8C9F447-5864-4104-B047-3E4C66B7E23A}" destId="{DD1B1A40-5795-4D26-B070-D39A3242A106}" srcOrd="1" destOrd="0" parTransId="{2D31C570-E9A4-40DE-BFFA-DE6CCC83A46D}" sibTransId="{0939CA26-EEB4-4DD2-9AC1-351F51E25DF1}"/>
    <dgm:cxn modelId="{86966FDC-0376-4E68-A0CD-03FC0B6893C2}" srcId="{C8C9F447-5864-4104-B047-3E4C66B7E23A}" destId="{C51BD5D6-8DA8-4C4B-A94D-8F00EF9A432B}" srcOrd="0" destOrd="0" parTransId="{749D2427-BFAB-497C-97EA-1FFAD18FD67A}" sibTransId="{232A46B5-030E-45A1-B8CA-83B29C567FF4}"/>
    <dgm:cxn modelId="{607F4BE3-4B2B-4230-9C28-7206D2C2C2D3}" type="presOf" srcId="{C51BD5D6-8DA8-4C4B-A94D-8F00EF9A432B}" destId="{A583F3DD-16E4-453F-BD39-9C606AB412D1}" srcOrd="0" destOrd="0" presId="urn:microsoft.com/office/officeart/2009/layout/ReverseList"/>
    <dgm:cxn modelId="{3D244EF1-13CD-4EC2-A0AF-8979A14CD274}" type="presParOf" srcId="{8733369B-7D72-4932-8258-809034B62728}" destId="{A583F3DD-16E4-453F-BD39-9C606AB412D1}" srcOrd="0" destOrd="0" presId="urn:microsoft.com/office/officeart/2009/layout/ReverseList"/>
    <dgm:cxn modelId="{A17E137C-821E-499F-9CA0-237F5B9E681F}" type="presParOf" srcId="{8733369B-7D72-4932-8258-809034B62728}" destId="{A9EF4C19-0AC2-465D-9236-A0E1F283D40F}" srcOrd="1" destOrd="0" presId="urn:microsoft.com/office/officeart/2009/layout/ReverseList"/>
    <dgm:cxn modelId="{8F705EE4-2AE4-4769-A896-F349845E60B6}" type="presParOf" srcId="{8733369B-7D72-4932-8258-809034B62728}" destId="{BDBA7199-8E6C-4331-905C-0894C7C805DA}" srcOrd="2" destOrd="0" presId="urn:microsoft.com/office/officeart/2009/layout/ReverseList"/>
    <dgm:cxn modelId="{15C639CE-7846-47EC-90A9-1E1C8B97703F}" type="presParOf" srcId="{8733369B-7D72-4932-8258-809034B62728}" destId="{021DCFDF-78BE-452A-AF8A-CFAB36E60550}" srcOrd="3" destOrd="0" presId="urn:microsoft.com/office/officeart/2009/layout/ReverseList"/>
    <dgm:cxn modelId="{53BD9E7F-2F97-4067-AC85-CBC18CFD190B}" type="presParOf" srcId="{8733369B-7D72-4932-8258-809034B62728}" destId="{A36BB40E-5D53-4D50-B69B-446552FAE9CE}" srcOrd="4" destOrd="0" presId="urn:microsoft.com/office/officeart/2009/layout/ReverseList"/>
    <dgm:cxn modelId="{88F911CA-0A62-4DD4-8103-5C762E6281F3}" type="presParOf" srcId="{8733369B-7D72-4932-8258-809034B62728}" destId="{D5FF47EF-D920-47A6-B438-EE2A9378DC3B}" srcOrd="5" destOrd="0" presId="urn:microsoft.com/office/officeart/2009/layout/Reverse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C9F447-5864-4104-B047-3E4C66B7E23A}" type="doc">
      <dgm:prSet loTypeId="urn:microsoft.com/office/officeart/2009/layout/ReverseList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C51BD5D6-8DA8-4C4B-A94D-8F00EF9A432B}">
      <dgm:prSet phldrT="[Text]" custT="1"/>
      <dgm:spPr/>
      <dgm:t>
        <a:bodyPr/>
        <a:lstStyle/>
        <a:p>
          <a:pPr algn="l"/>
          <a:endParaRPr lang="de-DE" sz="1800" dirty="0"/>
        </a:p>
        <a:p>
          <a:pPr algn="ctr"/>
          <a:r>
            <a:rPr lang="de-DE" sz="1800" dirty="0"/>
            <a:t>P</a:t>
          </a:r>
        </a:p>
        <a:p>
          <a:pPr algn="l"/>
          <a:r>
            <a:rPr lang="de-DE" sz="2400" dirty="0"/>
            <a:t> </a:t>
          </a:r>
        </a:p>
      </dgm:t>
    </dgm:pt>
    <dgm:pt modelId="{749D2427-BFAB-497C-97EA-1FFAD18FD67A}" type="parTrans" cxnId="{86966FDC-0376-4E68-A0CD-03FC0B6893C2}">
      <dgm:prSet/>
      <dgm:spPr/>
      <dgm:t>
        <a:bodyPr/>
        <a:lstStyle/>
        <a:p>
          <a:endParaRPr lang="de-DE"/>
        </a:p>
      </dgm:t>
    </dgm:pt>
    <dgm:pt modelId="{232A46B5-030E-45A1-B8CA-83B29C567FF4}" type="sibTrans" cxnId="{86966FDC-0376-4E68-A0CD-03FC0B6893C2}">
      <dgm:prSet/>
      <dgm:spPr/>
      <dgm:t>
        <a:bodyPr/>
        <a:lstStyle/>
        <a:p>
          <a:endParaRPr lang="de-DE"/>
        </a:p>
      </dgm:t>
    </dgm:pt>
    <dgm:pt modelId="{DD1B1A40-5795-4D26-B070-D39A3242A106}">
      <dgm:prSet phldrT="[Text]" custT="1"/>
      <dgm:spPr/>
      <dgm:t>
        <a:bodyPr/>
        <a:lstStyle/>
        <a:p>
          <a:pPr algn="l"/>
          <a:endParaRPr lang="de-DE" sz="1800" dirty="0"/>
        </a:p>
        <a:p>
          <a:pPr algn="ctr"/>
          <a:r>
            <a:rPr lang="de-DE" sz="1800" dirty="0" err="1"/>
            <a:t>nP</a:t>
          </a:r>
          <a:endParaRPr lang="de-DE" sz="1800" dirty="0"/>
        </a:p>
      </dgm:t>
    </dgm:pt>
    <dgm:pt modelId="{2D31C570-E9A4-40DE-BFFA-DE6CCC83A46D}" type="parTrans" cxnId="{3BF926BC-E1A2-4277-9CBB-EA08A5860F10}">
      <dgm:prSet/>
      <dgm:spPr/>
      <dgm:t>
        <a:bodyPr/>
        <a:lstStyle/>
        <a:p>
          <a:endParaRPr lang="de-DE"/>
        </a:p>
      </dgm:t>
    </dgm:pt>
    <dgm:pt modelId="{0939CA26-EEB4-4DD2-9AC1-351F51E25DF1}" type="sibTrans" cxnId="{3BF926BC-E1A2-4277-9CBB-EA08A5860F10}">
      <dgm:prSet/>
      <dgm:spPr/>
      <dgm:t>
        <a:bodyPr/>
        <a:lstStyle/>
        <a:p>
          <a:endParaRPr lang="de-DE"/>
        </a:p>
      </dgm:t>
    </dgm:pt>
    <dgm:pt modelId="{8733369B-7D72-4932-8258-809034B62728}" type="pres">
      <dgm:prSet presAssocID="{C8C9F447-5864-4104-B047-3E4C66B7E23A}" presName="Name0" presStyleCnt="0">
        <dgm:presLayoutVars>
          <dgm:chMax val="2"/>
          <dgm:chPref val="2"/>
          <dgm:animLvl val="lvl"/>
        </dgm:presLayoutVars>
      </dgm:prSet>
      <dgm:spPr/>
    </dgm:pt>
    <dgm:pt modelId="{A583F3DD-16E4-453F-BD39-9C606AB412D1}" type="pres">
      <dgm:prSet presAssocID="{C8C9F447-5864-4104-B047-3E4C66B7E23A}" presName="LeftText" presStyleLbl="revTx" presStyleIdx="0" presStyleCnt="0">
        <dgm:presLayoutVars>
          <dgm:bulletEnabled val="1"/>
        </dgm:presLayoutVars>
      </dgm:prSet>
      <dgm:spPr/>
    </dgm:pt>
    <dgm:pt modelId="{A9EF4C19-0AC2-465D-9236-A0E1F283D40F}" type="pres">
      <dgm:prSet presAssocID="{C8C9F447-5864-4104-B047-3E4C66B7E23A}" presName="LeftNode" presStyleLbl="bgImgPlace1" presStyleIdx="0" presStyleCnt="2">
        <dgm:presLayoutVars>
          <dgm:chMax val="2"/>
          <dgm:chPref val="2"/>
        </dgm:presLayoutVars>
      </dgm:prSet>
      <dgm:spPr/>
    </dgm:pt>
    <dgm:pt modelId="{BDBA7199-8E6C-4331-905C-0894C7C805DA}" type="pres">
      <dgm:prSet presAssocID="{C8C9F447-5864-4104-B047-3E4C66B7E23A}" presName="RightText" presStyleLbl="revTx" presStyleIdx="0" presStyleCnt="0">
        <dgm:presLayoutVars>
          <dgm:bulletEnabled val="1"/>
        </dgm:presLayoutVars>
      </dgm:prSet>
      <dgm:spPr/>
    </dgm:pt>
    <dgm:pt modelId="{021DCFDF-78BE-452A-AF8A-CFAB36E60550}" type="pres">
      <dgm:prSet presAssocID="{C8C9F447-5864-4104-B047-3E4C66B7E23A}" presName="RightNode" presStyleLbl="bgImgPlace1" presStyleIdx="1" presStyleCnt="2" custLinFactNeighborX="-2270" custLinFactNeighborY="570">
        <dgm:presLayoutVars>
          <dgm:chMax val="0"/>
          <dgm:chPref val="0"/>
        </dgm:presLayoutVars>
      </dgm:prSet>
      <dgm:spPr/>
    </dgm:pt>
    <dgm:pt modelId="{A36BB40E-5D53-4D50-B69B-446552FAE9CE}" type="pres">
      <dgm:prSet presAssocID="{C8C9F447-5864-4104-B047-3E4C66B7E23A}" presName="TopArrow" presStyleLbl="node1" presStyleIdx="0" presStyleCnt="2"/>
      <dgm:spPr>
        <a:ln>
          <a:solidFill>
            <a:srgbClr val="0070C0"/>
          </a:solidFill>
        </a:ln>
      </dgm:spPr>
    </dgm:pt>
    <dgm:pt modelId="{D5FF47EF-D920-47A6-B438-EE2A9378DC3B}" type="pres">
      <dgm:prSet presAssocID="{C8C9F447-5864-4104-B047-3E4C66B7E23A}" presName="BottomArrow" presStyleLbl="node1" presStyleIdx="1" presStyleCnt="2"/>
      <dgm:spPr>
        <a:ln>
          <a:solidFill>
            <a:srgbClr val="FF0000"/>
          </a:solidFill>
        </a:ln>
      </dgm:spPr>
    </dgm:pt>
  </dgm:ptLst>
  <dgm:cxnLst>
    <dgm:cxn modelId="{DC8C470F-3C55-4D2D-A70B-AF3900416133}" type="presOf" srcId="{C51BD5D6-8DA8-4C4B-A94D-8F00EF9A432B}" destId="{A9EF4C19-0AC2-465D-9236-A0E1F283D40F}" srcOrd="1" destOrd="0" presId="urn:microsoft.com/office/officeart/2009/layout/ReverseList"/>
    <dgm:cxn modelId="{DFF1D41C-589B-423D-A2BB-732FC395C7DC}" type="presOf" srcId="{DD1B1A40-5795-4D26-B070-D39A3242A106}" destId="{021DCFDF-78BE-452A-AF8A-CFAB36E60550}" srcOrd="1" destOrd="0" presId="urn:microsoft.com/office/officeart/2009/layout/ReverseList"/>
    <dgm:cxn modelId="{ADA05A21-0969-477A-8017-3BC8944D8032}" type="presOf" srcId="{DD1B1A40-5795-4D26-B070-D39A3242A106}" destId="{BDBA7199-8E6C-4331-905C-0894C7C805DA}" srcOrd="0" destOrd="0" presId="urn:microsoft.com/office/officeart/2009/layout/ReverseList"/>
    <dgm:cxn modelId="{8A641635-F5FD-4C1B-A2C5-74BF4942E440}" type="presOf" srcId="{C8C9F447-5864-4104-B047-3E4C66B7E23A}" destId="{8733369B-7D72-4932-8258-809034B62728}" srcOrd="0" destOrd="0" presId="urn:microsoft.com/office/officeart/2009/layout/ReverseList"/>
    <dgm:cxn modelId="{3BF926BC-E1A2-4277-9CBB-EA08A5860F10}" srcId="{C8C9F447-5864-4104-B047-3E4C66B7E23A}" destId="{DD1B1A40-5795-4D26-B070-D39A3242A106}" srcOrd="1" destOrd="0" parTransId="{2D31C570-E9A4-40DE-BFFA-DE6CCC83A46D}" sibTransId="{0939CA26-EEB4-4DD2-9AC1-351F51E25DF1}"/>
    <dgm:cxn modelId="{86966FDC-0376-4E68-A0CD-03FC0B6893C2}" srcId="{C8C9F447-5864-4104-B047-3E4C66B7E23A}" destId="{C51BD5D6-8DA8-4C4B-A94D-8F00EF9A432B}" srcOrd="0" destOrd="0" parTransId="{749D2427-BFAB-497C-97EA-1FFAD18FD67A}" sibTransId="{232A46B5-030E-45A1-B8CA-83B29C567FF4}"/>
    <dgm:cxn modelId="{607F4BE3-4B2B-4230-9C28-7206D2C2C2D3}" type="presOf" srcId="{C51BD5D6-8DA8-4C4B-A94D-8F00EF9A432B}" destId="{A583F3DD-16E4-453F-BD39-9C606AB412D1}" srcOrd="0" destOrd="0" presId="urn:microsoft.com/office/officeart/2009/layout/ReverseList"/>
    <dgm:cxn modelId="{3D244EF1-13CD-4EC2-A0AF-8979A14CD274}" type="presParOf" srcId="{8733369B-7D72-4932-8258-809034B62728}" destId="{A583F3DD-16E4-453F-BD39-9C606AB412D1}" srcOrd="0" destOrd="0" presId="urn:microsoft.com/office/officeart/2009/layout/ReverseList"/>
    <dgm:cxn modelId="{A17E137C-821E-499F-9CA0-237F5B9E681F}" type="presParOf" srcId="{8733369B-7D72-4932-8258-809034B62728}" destId="{A9EF4C19-0AC2-465D-9236-A0E1F283D40F}" srcOrd="1" destOrd="0" presId="urn:microsoft.com/office/officeart/2009/layout/ReverseList"/>
    <dgm:cxn modelId="{8F705EE4-2AE4-4769-A896-F349845E60B6}" type="presParOf" srcId="{8733369B-7D72-4932-8258-809034B62728}" destId="{BDBA7199-8E6C-4331-905C-0894C7C805DA}" srcOrd="2" destOrd="0" presId="urn:microsoft.com/office/officeart/2009/layout/ReverseList"/>
    <dgm:cxn modelId="{15C639CE-7846-47EC-90A9-1E1C8B97703F}" type="presParOf" srcId="{8733369B-7D72-4932-8258-809034B62728}" destId="{021DCFDF-78BE-452A-AF8A-CFAB36E60550}" srcOrd="3" destOrd="0" presId="urn:microsoft.com/office/officeart/2009/layout/ReverseList"/>
    <dgm:cxn modelId="{53BD9E7F-2F97-4067-AC85-CBC18CFD190B}" type="presParOf" srcId="{8733369B-7D72-4932-8258-809034B62728}" destId="{A36BB40E-5D53-4D50-B69B-446552FAE9CE}" srcOrd="4" destOrd="0" presId="urn:microsoft.com/office/officeart/2009/layout/ReverseList"/>
    <dgm:cxn modelId="{88F911CA-0A62-4DD4-8103-5C762E6281F3}" type="presParOf" srcId="{8733369B-7D72-4932-8258-809034B62728}" destId="{D5FF47EF-D920-47A6-B438-EE2A9378DC3B}" srcOrd="5" destOrd="0" presId="urn:microsoft.com/office/officeart/2009/layout/ReverseLis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2A14294-22B5-405B-AB45-D0CBAF183E7E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991B61FD-7BB3-4B12-9512-09CBFFA273DF}">
          <dgm:prSet phldrT="[Text]"/>
          <dgm:spPr>
            <a:solidFill>
              <a:srgbClr val="FFFF00"/>
            </a:solidFill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m:oMathPara>
              </a14:m>
              <a:endParaRPr lang="de-DE" dirty="0"/>
            </a:p>
          </dgm:t>
        </dgm:pt>
      </mc:Choice>
      <mc:Fallback xmlns="">
        <dgm:pt modelId="{991B61FD-7BB3-4B12-9512-09CBFFA273DF}">
          <dgm:prSet phldrT="[Text]"/>
          <dgm:spPr>
            <a:solidFill>
              <a:srgbClr val="FFFF00"/>
            </a:solidFill>
          </dgm:spPr>
          <dgm:t>
            <a:bodyPr/>
            <a:lstStyle/>
            <a:p>
              <a:r>
                <a:rPr lang="de-DE" b="0" i="0">
                  <a:latin typeface="Cambria Math" panose="02040503050406030204" pitchFamily="18" charset="0"/>
                </a:rPr>
                <a:t>5^1=5</a:t>
              </a:r>
              <a:endParaRPr lang="de-DE" dirty="0"/>
            </a:p>
          </dgm:t>
        </dgm:pt>
      </mc:Fallback>
    </mc:AlternateContent>
    <dgm:pt modelId="{13E947F7-21D1-4C6C-87BD-918F2D7DBF13}" type="parTrans" cxnId="{3018D039-0A5F-4B57-8ED2-46856DB3C4A3}">
      <dgm:prSet/>
      <dgm:spPr/>
      <dgm:t>
        <a:bodyPr/>
        <a:lstStyle/>
        <a:p>
          <a:endParaRPr lang="de-DE"/>
        </a:p>
      </dgm:t>
    </dgm:pt>
    <dgm:pt modelId="{9D9D59B4-D874-406B-A71F-E3649BBBB8B1}" type="sibTrans" cxnId="{3018D039-0A5F-4B57-8ED2-46856DB3C4A3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A73043F0-F9E6-440F-AEC6-E37C4CC4EA44}">
          <dgm:prSet phldrT="[Text]"/>
          <dgm:spPr>
            <a:solidFill>
              <a:srgbClr val="FFBE60"/>
            </a:solidFill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m:oMathPara>
              </a14:m>
              <a:endParaRPr lang="de-DE" dirty="0"/>
            </a:p>
          </dgm:t>
        </dgm:pt>
      </mc:Choice>
      <mc:Fallback xmlns="">
        <dgm:pt modelId="{A73043F0-F9E6-440F-AEC6-E37C4CC4EA44}">
          <dgm:prSet phldrT="[Text]"/>
          <dgm:spPr>
            <a:solidFill>
              <a:srgbClr val="FFBE60"/>
            </a:solidFill>
          </dgm:spPr>
          <dgm:t>
            <a:bodyPr/>
            <a:lstStyle/>
            <a:p>
              <a:r>
                <a:rPr lang="de-DE" b="0" i="0">
                  <a:latin typeface="Cambria Math" panose="02040503050406030204" pitchFamily="18" charset="0"/>
                </a:rPr>
                <a:t>5^2=4</a:t>
              </a:r>
              <a:endParaRPr lang="de-DE" dirty="0"/>
            </a:p>
          </dgm:t>
        </dgm:pt>
      </mc:Fallback>
    </mc:AlternateContent>
    <dgm:pt modelId="{7CE00E7A-3745-4B9C-AB54-24719E463E25}" type="parTrans" cxnId="{929BBC1D-D19D-4ECB-BB48-003ADB8FB33E}">
      <dgm:prSet/>
      <dgm:spPr/>
      <dgm:t>
        <a:bodyPr/>
        <a:lstStyle/>
        <a:p>
          <a:endParaRPr lang="de-DE"/>
        </a:p>
      </dgm:t>
    </dgm:pt>
    <dgm:pt modelId="{B91385A8-203D-478F-A3D4-18AC354A57F5}" type="sibTrans" cxnId="{929BBC1D-D19D-4ECB-BB48-003ADB8FB33E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0FEC6F29-7791-4B9E-837D-57A29B9350F2}">
          <dgm:prSet phldrT="[Text]"/>
          <dgm:spPr>
            <a:solidFill>
              <a:srgbClr val="FF5A00"/>
            </a:solidFill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m:oMathPara>
              </a14:m>
              <a:endParaRPr lang="de-DE" dirty="0"/>
            </a:p>
          </dgm:t>
        </dgm:pt>
      </mc:Choice>
      <mc:Fallback xmlns="">
        <dgm:pt modelId="{0FEC6F29-7791-4B9E-837D-57A29B9350F2}">
          <dgm:prSet phldrT="[Text]"/>
          <dgm:spPr>
            <a:solidFill>
              <a:srgbClr val="FF5A00"/>
            </a:solidFill>
          </dgm:spPr>
          <dgm:t>
            <a:bodyPr/>
            <a:lstStyle/>
            <a:p>
              <a:r>
                <a:rPr lang="de-DE" b="0" i="0">
                  <a:latin typeface="Cambria Math" panose="02040503050406030204" pitchFamily="18" charset="0"/>
                </a:rPr>
                <a:t>5^3=6</a:t>
              </a:r>
              <a:endParaRPr lang="de-DE" dirty="0"/>
            </a:p>
          </dgm:t>
        </dgm:pt>
      </mc:Fallback>
    </mc:AlternateContent>
    <dgm:pt modelId="{FE8688D4-88C6-46AC-BB00-E5BD7B4B4F97}" type="parTrans" cxnId="{A28B3FAE-DA63-444A-AB26-9FC49B9C8BF5}">
      <dgm:prSet/>
      <dgm:spPr/>
      <dgm:t>
        <a:bodyPr/>
        <a:lstStyle/>
        <a:p>
          <a:endParaRPr lang="de-DE"/>
        </a:p>
      </dgm:t>
    </dgm:pt>
    <dgm:pt modelId="{BB9B7E53-895B-44EF-A39E-75000A216EC3}" type="sibTrans" cxnId="{A28B3FAE-DA63-444A-AB26-9FC49B9C8BF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A01F038C-9D12-40B1-9ED3-2152A764FEB5}">
          <dgm:prSet phldrT="[Text]"/>
          <dgm:spPr>
            <a:solidFill>
              <a:srgbClr val="93BBFF"/>
            </a:solidFill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m:oMathPara>
              </a14:m>
              <a:endParaRPr lang="de-DE" dirty="0"/>
            </a:p>
          </dgm:t>
        </dgm:pt>
      </mc:Choice>
      <mc:Fallback xmlns="">
        <dgm:pt modelId="{A01F038C-9D12-40B1-9ED3-2152A764FEB5}">
          <dgm:prSet phldrT="[Text]"/>
          <dgm:spPr>
            <a:solidFill>
              <a:srgbClr val="93BBFF"/>
            </a:solidFill>
          </dgm:spPr>
          <dgm:t>
            <a:bodyPr/>
            <a:lstStyle/>
            <a:p>
              <a:r>
                <a:rPr lang="de-DE" b="0" i="0">
                  <a:latin typeface="Cambria Math" panose="02040503050406030204" pitchFamily="18" charset="0"/>
                </a:rPr>
                <a:t>5^4=2</a:t>
              </a:r>
              <a:endParaRPr lang="de-DE" dirty="0"/>
            </a:p>
          </dgm:t>
        </dgm:pt>
      </mc:Fallback>
    </mc:AlternateContent>
    <dgm:pt modelId="{6EE52E29-8EF6-4975-98B8-23ECCE5E19C4}" type="parTrans" cxnId="{255524C3-2D6A-4504-9434-762121657693}">
      <dgm:prSet/>
      <dgm:spPr/>
      <dgm:t>
        <a:bodyPr/>
        <a:lstStyle/>
        <a:p>
          <a:endParaRPr lang="de-DE"/>
        </a:p>
      </dgm:t>
    </dgm:pt>
    <dgm:pt modelId="{697780DB-707F-490D-94AA-AF80370190E2}" type="sibTrans" cxnId="{255524C3-2D6A-4504-9434-762121657693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F198D545-4FE2-4E78-893B-548F12C97BA3}">
          <dgm:prSet phldrT="[Text]"/>
          <dgm:spPr>
            <a:solidFill>
              <a:srgbClr val="5DCAC5"/>
            </a:solidFill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m:oMathPara>
              </a14:m>
              <a:endParaRPr lang="de-DE" dirty="0"/>
            </a:p>
          </dgm:t>
        </dgm:pt>
      </mc:Choice>
      <mc:Fallback xmlns="">
        <dgm:pt modelId="{F198D545-4FE2-4E78-893B-548F12C97BA3}">
          <dgm:prSet phldrT="[Text]"/>
          <dgm:spPr>
            <a:solidFill>
              <a:srgbClr val="5DCAC5"/>
            </a:solidFill>
          </dgm:spPr>
          <dgm:t>
            <a:bodyPr/>
            <a:lstStyle/>
            <a:p>
              <a:r>
                <a:rPr lang="de-DE" b="0" i="0">
                  <a:latin typeface="Cambria Math" panose="02040503050406030204" pitchFamily="18" charset="0"/>
                </a:rPr>
                <a:t>5^5=3</a:t>
              </a:r>
              <a:endParaRPr lang="de-DE" dirty="0"/>
            </a:p>
          </dgm:t>
        </dgm:pt>
      </mc:Fallback>
    </mc:AlternateContent>
    <dgm:pt modelId="{1C86A831-C341-4979-944C-827518EA37BC}" type="parTrans" cxnId="{8041426C-CBDC-4016-97A4-3EB113C99200}">
      <dgm:prSet/>
      <dgm:spPr/>
      <dgm:t>
        <a:bodyPr/>
        <a:lstStyle/>
        <a:p>
          <a:endParaRPr lang="de-DE"/>
        </a:p>
      </dgm:t>
    </dgm:pt>
    <dgm:pt modelId="{6B6D489D-D220-4666-AA3C-DFE4A4852B26}" type="sibTrans" cxnId="{8041426C-CBDC-4016-97A4-3EB113C99200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BCB23BBB-3852-4D9B-8845-D705FDFDC38E}">
          <dgm:prSet phldrT="[Text]"/>
          <dgm:spPr>
            <a:solidFill>
              <a:srgbClr val="48EA5B"/>
            </a:solidFill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m:oMathPara>
              </a14:m>
              <a:endParaRPr lang="de-DE" dirty="0"/>
            </a:p>
          </dgm:t>
        </dgm:pt>
      </mc:Choice>
      <mc:Fallback xmlns="">
        <dgm:pt modelId="{BCB23BBB-3852-4D9B-8845-D705FDFDC38E}">
          <dgm:prSet phldrT="[Text]"/>
          <dgm:spPr>
            <a:solidFill>
              <a:srgbClr val="48EA5B"/>
            </a:solidFill>
          </dgm:spPr>
          <dgm:t>
            <a:bodyPr/>
            <a:lstStyle/>
            <a:p>
              <a:r>
                <a:rPr lang="de-DE" b="0" i="0">
                  <a:latin typeface="Cambria Math" panose="02040503050406030204" pitchFamily="18" charset="0"/>
                </a:rPr>
                <a:t>5^6=1</a:t>
              </a:r>
              <a:endParaRPr lang="de-DE" dirty="0"/>
            </a:p>
          </dgm:t>
        </dgm:pt>
      </mc:Fallback>
    </mc:AlternateContent>
    <dgm:pt modelId="{8AA34E2C-E474-4064-A6D9-34B7C3BCCE79}" type="parTrans" cxnId="{4347CAD1-5FA0-440F-8544-097BEDDC27C9}">
      <dgm:prSet/>
      <dgm:spPr/>
      <dgm:t>
        <a:bodyPr/>
        <a:lstStyle/>
        <a:p>
          <a:endParaRPr lang="de-DE"/>
        </a:p>
      </dgm:t>
    </dgm:pt>
    <dgm:pt modelId="{0D8D97A4-8B9E-4B8D-BF74-5539F00D4F09}" type="sibTrans" cxnId="{4347CAD1-5FA0-440F-8544-097BEDDC27C9}">
      <dgm:prSet/>
      <dgm:spPr/>
      <dgm:t>
        <a:bodyPr/>
        <a:lstStyle/>
        <a:p>
          <a:endParaRPr lang="de-DE"/>
        </a:p>
      </dgm:t>
    </dgm:pt>
    <dgm:pt modelId="{2894B16D-6271-46EE-8224-D5FFD644EFE7}" type="pres">
      <dgm:prSet presAssocID="{12A14294-22B5-405B-AB45-D0CBAF183E7E}" presName="cycle" presStyleCnt="0">
        <dgm:presLayoutVars>
          <dgm:dir/>
          <dgm:resizeHandles val="exact"/>
        </dgm:presLayoutVars>
      </dgm:prSet>
      <dgm:spPr/>
    </dgm:pt>
    <dgm:pt modelId="{980CFA4B-A0E9-4D08-9102-139E89B00612}" type="pres">
      <dgm:prSet presAssocID="{991B61FD-7BB3-4B12-9512-09CBFFA273DF}" presName="node" presStyleLbl="node1" presStyleIdx="0" presStyleCnt="6">
        <dgm:presLayoutVars>
          <dgm:bulletEnabled val="1"/>
        </dgm:presLayoutVars>
      </dgm:prSet>
      <dgm:spPr/>
    </dgm:pt>
    <dgm:pt modelId="{FF35A585-84A3-4B71-911B-CF435DBB46E0}" type="pres">
      <dgm:prSet presAssocID="{991B61FD-7BB3-4B12-9512-09CBFFA273DF}" presName="spNode" presStyleCnt="0"/>
      <dgm:spPr/>
    </dgm:pt>
    <dgm:pt modelId="{C52FEB3E-E7ED-4EEF-B7A0-95CB3831360B}" type="pres">
      <dgm:prSet presAssocID="{9D9D59B4-D874-406B-A71F-E3649BBBB8B1}" presName="sibTrans" presStyleLbl="sibTrans1D1" presStyleIdx="0" presStyleCnt="6"/>
      <dgm:spPr/>
    </dgm:pt>
    <dgm:pt modelId="{B36B70A7-CD47-4E1C-A57D-9F5C2583C8A4}" type="pres">
      <dgm:prSet presAssocID="{A73043F0-F9E6-440F-AEC6-E37C4CC4EA44}" presName="node" presStyleLbl="node1" presStyleIdx="1" presStyleCnt="6">
        <dgm:presLayoutVars>
          <dgm:bulletEnabled val="1"/>
        </dgm:presLayoutVars>
      </dgm:prSet>
      <dgm:spPr/>
    </dgm:pt>
    <dgm:pt modelId="{5441D19F-7475-4287-84D5-78758251E07F}" type="pres">
      <dgm:prSet presAssocID="{A73043F0-F9E6-440F-AEC6-E37C4CC4EA44}" presName="spNode" presStyleCnt="0"/>
      <dgm:spPr/>
    </dgm:pt>
    <dgm:pt modelId="{B4D68ECF-122F-4016-85FA-7FCA5BE3A47A}" type="pres">
      <dgm:prSet presAssocID="{B91385A8-203D-478F-A3D4-18AC354A57F5}" presName="sibTrans" presStyleLbl="sibTrans1D1" presStyleIdx="1" presStyleCnt="6"/>
      <dgm:spPr/>
    </dgm:pt>
    <dgm:pt modelId="{C3C9B6CE-FDA6-4E0F-A2F3-EFCD88FAE88B}" type="pres">
      <dgm:prSet presAssocID="{0FEC6F29-7791-4B9E-837D-57A29B9350F2}" presName="node" presStyleLbl="node1" presStyleIdx="2" presStyleCnt="6">
        <dgm:presLayoutVars>
          <dgm:bulletEnabled val="1"/>
        </dgm:presLayoutVars>
      </dgm:prSet>
      <dgm:spPr/>
    </dgm:pt>
    <dgm:pt modelId="{6FB5A65D-EBEB-4D09-A777-A00859B404E1}" type="pres">
      <dgm:prSet presAssocID="{0FEC6F29-7791-4B9E-837D-57A29B9350F2}" presName="spNode" presStyleCnt="0"/>
      <dgm:spPr/>
    </dgm:pt>
    <dgm:pt modelId="{87D64C8E-4737-4DF5-9643-CBEFEAC80D3A}" type="pres">
      <dgm:prSet presAssocID="{BB9B7E53-895B-44EF-A39E-75000A216EC3}" presName="sibTrans" presStyleLbl="sibTrans1D1" presStyleIdx="2" presStyleCnt="6"/>
      <dgm:spPr/>
    </dgm:pt>
    <dgm:pt modelId="{5C7E6D06-115A-4836-A616-594049F79CC9}" type="pres">
      <dgm:prSet presAssocID="{A01F038C-9D12-40B1-9ED3-2152A764FEB5}" presName="node" presStyleLbl="node1" presStyleIdx="3" presStyleCnt="6">
        <dgm:presLayoutVars>
          <dgm:bulletEnabled val="1"/>
        </dgm:presLayoutVars>
      </dgm:prSet>
      <dgm:spPr/>
    </dgm:pt>
    <dgm:pt modelId="{921EBED3-DC25-4259-8EBA-77F8B3DC36BA}" type="pres">
      <dgm:prSet presAssocID="{A01F038C-9D12-40B1-9ED3-2152A764FEB5}" presName="spNode" presStyleCnt="0"/>
      <dgm:spPr/>
    </dgm:pt>
    <dgm:pt modelId="{B58F43F4-300C-4E88-BEAC-CA46541B3F65}" type="pres">
      <dgm:prSet presAssocID="{697780DB-707F-490D-94AA-AF80370190E2}" presName="sibTrans" presStyleLbl="sibTrans1D1" presStyleIdx="3" presStyleCnt="6"/>
      <dgm:spPr/>
    </dgm:pt>
    <dgm:pt modelId="{C3FE1615-FFCB-416F-9103-436704E5D15F}" type="pres">
      <dgm:prSet presAssocID="{F198D545-4FE2-4E78-893B-548F12C97BA3}" presName="node" presStyleLbl="node1" presStyleIdx="4" presStyleCnt="6">
        <dgm:presLayoutVars>
          <dgm:bulletEnabled val="1"/>
        </dgm:presLayoutVars>
      </dgm:prSet>
      <dgm:spPr/>
    </dgm:pt>
    <dgm:pt modelId="{AEF1208D-D40A-4018-B869-589EC5DDD4DC}" type="pres">
      <dgm:prSet presAssocID="{F198D545-4FE2-4E78-893B-548F12C97BA3}" presName="spNode" presStyleCnt="0"/>
      <dgm:spPr/>
    </dgm:pt>
    <dgm:pt modelId="{246011D2-1E93-4BF6-B2AC-E83E8CD96FC1}" type="pres">
      <dgm:prSet presAssocID="{6B6D489D-D220-4666-AA3C-DFE4A4852B26}" presName="sibTrans" presStyleLbl="sibTrans1D1" presStyleIdx="4" presStyleCnt="6"/>
      <dgm:spPr/>
    </dgm:pt>
    <dgm:pt modelId="{F3EF8C3C-7BD2-4433-B5FB-A10237F329DA}" type="pres">
      <dgm:prSet presAssocID="{BCB23BBB-3852-4D9B-8845-D705FDFDC38E}" presName="node" presStyleLbl="node1" presStyleIdx="5" presStyleCnt="6">
        <dgm:presLayoutVars>
          <dgm:bulletEnabled val="1"/>
        </dgm:presLayoutVars>
      </dgm:prSet>
      <dgm:spPr/>
    </dgm:pt>
    <dgm:pt modelId="{5FD68C02-2307-4109-9DD0-10EF8692F38F}" type="pres">
      <dgm:prSet presAssocID="{BCB23BBB-3852-4D9B-8845-D705FDFDC38E}" presName="spNode" presStyleCnt="0"/>
      <dgm:spPr/>
    </dgm:pt>
    <dgm:pt modelId="{6CE401A0-F147-4872-BBB9-730DD23AF265}" type="pres">
      <dgm:prSet presAssocID="{0D8D97A4-8B9E-4B8D-BF74-5539F00D4F09}" presName="sibTrans" presStyleLbl="sibTrans1D1" presStyleIdx="5" presStyleCnt="6"/>
      <dgm:spPr/>
    </dgm:pt>
  </dgm:ptLst>
  <dgm:cxnLst>
    <dgm:cxn modelId="{1A30A91A-E14F-472F-9E73-5265BD213446}" type="presOf" srcId="{12A14294-22B5-405B-AB45-D0CBAF183E7E}" destId="{2894B16D-6271-46EE-8224-D5FFD644EFE7}" srcOrd="0" destOrd="0" presId="urn:microsoft.com/office/officeart/2005/8/layout/cycle5"/>
    <dgm:cxn modelId="{929BBC1D-D19D-4ECB-BB48-003ADB8FB33E}" srcId="{12A14294-22B5-405B-AB45-D0CBAF183E7E}" destId="{A73043F0-F9E6-440F-AEC6-E37C4CC4EA44}" srcOrd="1" destOrd="0" parTransId="{7CE00E7A-3745-4B9C-AB54-24719E463E25}" sibTransId="{B91385A8-203D-478F-A3D4-18AC354A57F5}"/>
    <dgm:cxn modelId="{EEDDBE30-AD26-4AE2-9202-867D0D067364}" type="presOf" srcId="{0D8D97A4-8B9E-4B8D-BF74-5539F00D4F09}" destId="{6CE401A0-F147-4872-BBB9-730DD23AF265}" srcOrd="0" destOrd="0" presId="urn:microsoft.com/office/officeart/2005/8/layout/cycle5"/>
    <dgm:cxn modelId="{3018D039-0A5F-4B57-8ED2-46856DB3C4A3}" srcId="{12A14294-22B5-405B-AB45-D0CBAF183E7E}" destId="{991B61FD-7BB3-4B12-9512-09CBFFA273DF}" srcOrd="0" destOrd="0" parTransId="{13E947F7-21D1-4C6C-87BD-918F2D7DBF13}" sibTransId="{9D9D59B4-D874-406B-A71F-E3649BBBB8B1}"/>
    <dgm:cxn modelId="{4445D168-C9E4-4FE5-AFB0-CCF0CA5DE3CC}" type="presOf" srcId="{0FEC6F29-7791-4B9E-837D-57A29B9350F2}" destId="{C3C9B6CE-FDA6-4E0F-A2F3-EFCD88FAE88B}" srcOrd="0" destOrd="0" presId="urn:microsoft.com/office/officeart/2005/8/layout/cycle5"/>
    <dgm:cxn modelId="{FBC86249-D9C5-4C48-BA2D-3DF630BE8370}" type="presOf" srcId="{A01F038C-9D12-40B1-9ED3-2152A764FEB5}" destId="{5C7E6D06-115A-4836-A616-594049F79CC9}" srcOrd="0" destOrd="0" presId="urn:microsoft.com/office/officeart/2005/8/layout/cycle5"/>
    <dgm:cxn modelId="{8041426C-CBDC-4016-97A4-3EB113C99200}" srcId="{12A14294-22B5-405B-AB45-D0CBAF183E7E}" destId="{F198D545-4FE2-4E78-893B-548F12C97BA3}" srcOrd="4" destOrd="0" parTransId="{1C86A831-C341-4979-944C-827518EA37BC}" sibTransId="{6B6D489D-D220-4666-AA3C-DFE4A4852B26}"/>
    <dgm:cxn modelId="{648AB46C-59A0-4340-8D84-05F9DAC574B4}" type="presOf" srcId="{6B6D489D-D220-4666-AA3C-DFE4A4852B26}" destId="{246011D2-1E93-4BF6-B2AC-E83E8CD96FC1}" srcOrd="0" destOrd="0" presId="urn:microsoft.com/office/officeart/2005/8/layout/cycle5"/>
    <dgm:cxn modelId="{E208E989-8F8D-4B5B-BFCE-B86CF9375752}" type="presOf" srcId="{F198D545-4FE2-4E78-893B-548F12C97BA3}" destId="{C3FE1615-FFCB-416F-9103-436704E5D15F}" srcOrd="0" destOrd="0" presId="urn:microsoft.com/office/officeart/2005/8/layout/cycle5"/>
    <dgm:cxn modelId="{BE352A98-62AA-4F37-89BB-6EDF4910C43F}" type="presOf" srcId="{9D9D59B4-D874-406B-A71F-E3649BBBB8B1}" destId="{C52FEB3E-E7ED-4EEF-B7A0-95CB3831360B}" srcOrd="0" destOrd="0" presId="urn:microsoft.com/office/officeart/2005/8/layout/cycle5"/>
    <dgm:cxn modelId="{898474A5-635B-4984-97F0-BB1D0ED289A5}" type="presOf" srcId="{BB9B7E53-895B-44EF-A39E-75000A216EC3}" destId="{87D64C8E-4737-4DF5-9643-CBEFEAC80D3A}" srcOrd="0" destOrd="0" presId="urn:microsoft.com/office/officeart/2005/8/layout/cycle5"/>
    <dgm:cxn modelId="{A28B3FAE-DA63-444A-AB26-9FC49B9C8BF5}" srcId="{12A14294-22B5-405B-AB45-D0CBAF183E7E}" destId="{0FEC6F29-7791-4B9E-837D-57A29B9350F2}" srcOrd="2" destOrd="0" parTransId="{FE8688D4-88C6-46AC-BB00-E5BD7B4B4F97}" sibTransId="{BB9B7E53-895B-44EF-A39E-75000A216EC3}"/>
    <dgm:cxn modelId="{E184D3BF-4169-44AB-B0D9-B4A3EA171738}" type="presOf" srcId="{697780DB-707F-490D-94AA-AF80370190E2}" destId="{B58F43F4-300C-4E88-BEAC-CA46541B3F65}" srcOrd="0" destOrd="0" presId="urn:microsoft.com/office/officeart/2005/8/layout/cycle5"/>
    <dgm:cxn modelId="{255524C3-2D6A-4504-9434-762121657693}" srcId="{12A14294-22B5-405B-AB45-D0CBAF183E7E}" destId="{A01F038C-9D12-40B1-9ED3-2152A764FEB5}" srcOrd="3" destOrd="0" parTransId="{6EE52E29-8EF6-4975-98B8-23ECCE5E19C4}" sibTransId="{697780DB-707F-490D-94AA-AF80370190E2}"/>
    <dgm:cxn modelId="{4347CAD1-5FA0-440F-8544-097BEDDC27C9}" srcId="{12A14294-22B5-405B-AB45-D0CBAF183E7E}" destId="{BCB23BBB-3852-4D9B-8845-D705FDFDC38E}" srcOrd="5" destOrd="0" parTransId="{8AA34E2C-E474-4064-A6D9-34B7C3BCCE79}" sibTransId="{0D8D97A4-8B9E-4B8D-BF74-5539F00D4F09}"/>
    <dgm:cxn modelId="{6CA12BD8-47C3-4E96-B509-2BD5FDF9BA1D}" type="presOf" srcId="{A73043F0-F9E6-440F-AEC6-E37C4CC4EA44}" destId="{B36B70A7-CD47-4E1C-A57D-9F5C2583C8A4}" srcOrd="0" destOrd="0" presId="urn:microsoft.com/office/officeart/2005/8/layout/cycle5"/>
    <dgm:cxn modelId="{B601F1DA-6489-42B7-9E3E-95B31A7E4EC7}" type="presOf" srcId="{991B61FD-7BB3-4B12-9512-09CBFFA273DF}" destId="{980CFA4B-A0E9-4D08-9102-139E89B00612}" srcOrd="0" destOrd="0" presId="urn:microsoft.com/office/officeart/2005/8/layout/cycle5"/>
    <dgm:cxn modelId="{DDB6EBDE-E23D-4B70-82B5-A14EDB4D0E6F}" type="presOf" srcId="{B91385A8-203D-478F-A3D4-18AC354A57F5}" destId="{B4D68ECF-122F-4016-85FA-7FCA5BE3A47A}" srcOrd="0" destOrd="0" presId="urn:microsoft.com/office/officeart/2005/8/layout/cycle5"/>
    <dgm:cxn modelId="{2F84EDEE-10CF-46B0-8004-329DC17F6681}" type="presOf" srcId="{BCB23BBB-3852-4D9B-8845-D705FDFDC38E}" destId="{F3EF8C3C-7BD2-4433-B5FB-A10237F329DA}" srcOrd="0" destOrd="0" presId="urn:microsoft.com/office/officeart/2005/8/layout/cycle5"/>
    <dgm:cxn modelId="{9D32811C-8A6E-4F3E-855B-3FD72BCFBC8A}" type="presParOf" srcId="{2894B16D-6271-46EE-8224-D5FFD644EFE7}" destId="{980CFA4B-A0E9-4D08-9102-139E89B00612}" srcOrd="0" destOrd="0" presId="urn:microsoft.com/office/officeart/2005/8/layout/cycle5"/>
    <dgm:cxn modelId="{9A2DF797-A96A-402C-B6D5-98824982C75A}" type="presParOf" srcId="{2894B16D-6271-46EE-8224-D5FFD644EFE7}" destId="{FF35A585-84A3-4B71-911B-CF435DBB46E0}" srcOrd="1" destOrd="0" presId="urn:microsoft.com/office/officeart/2005/8/layout/cycle5"/>
    <dgm:cxn modelId="{7D2373E1-EC13-4EF6-9FEF-6BFA589CFFFF}" type="presParOf" srcId="{2894B16D-6271-46EE-8224-D5FFD644EFE7}" destId="{C52FEB3E-E7ED-4EEF-B7A0-95CB3831360B}" srcOrd="2" destOrd="0" presId="urn:microsoft.com/office/officeart/2005/8/layout/cycle5"/>
    <dgm:cxn modelId="{59CC78EB-D8E0-46D1-81B7-EF7283BA020B}" type="presParOf" srcId="{2894B16D-6271-46EE-8224-D5FFD644EFE7}" destId="{B36B70A7-CD47-4E1C-A57D-9F5C2583C8A4}" srcOrd="3" destOrd="0" presId="urn:microsoft.com/office/officeart/2005/8/layout/cycle5"/>
    <dgm:cxn modelId="{893753A5-E511-4149-A77C-CB4C1B7A9A2A}" type="presParOf" srcId="{2894B16D-6271-46EE-8224-D5FFD644EFE7}" destId="{5441D19F-7475-4287-84D5-78758251E07F}" srcOrd="4" destOrd="0" presId="urn:microsoft.com/office/officeart/2005/8/layout/cycle5"/>
    <dgm:cxn modelId="{4C92E47E-2637-41BB-ACFF-A01296D65DEF}" type="presParOf" srcId="{2894B16D-6271-46EE-8224-D5FFD644EFE7}" destId="{B4D68ECF-122F-4016-85FA-7FCA5BE3A47A}" srcOrd="5" destOrd="0" presId="urn:microsoft.com/office/officeart/2005/8/layout/cycle5"/>
    <dgm:cxn modelId="{32E92C59-C28A-4479-9CCE-EC3ECBC8C137}" type="presParOf" srcId="{2894B16D-6271-46EE-8224-D5FFD644EFE7}" destId="{C3C9B6CE-FDA6-4E0F-A2F3-EFCD88FAE88B}" srcOrd="6" destOrd="0" presId="urn:microsoft.com/office/officeart/2005/8/layout/cycle5"/>
    <dgm:cxn modelId="{704F1B78-3B94-4EBC-A20B-AD44DB9C4059}" type="presParOf" srcId="{2894B16D-6271-46EE-8224-D5FFD644EFE7}" destId="{6FB5A65D-EBEB-4D09-A777-A00859B404E1}" srcOrd="7" destOrd="0" presId="urn:microsoft.com/office/officeart/2005/8/layout/cycle5"/>
    <dgm:cxn modelId="{639C964D-765A-46A4-A7B2-0134BB07A754}" type="presParOf" srcId="{2894B16D-6271-46EE-8224-D5FFD644EFE7}" destId="{87D64C8E-4737-4DF5-9643-CBEFEAC80D3A}" srcOrd="8" destOrd="0" presId="urn:microsoft.com/office/officeart/2005/8/layout/cycle5"/>
    <dgm:cxn modelId="{CFE6132D-FC26-4E55-9340-331E8A8F09D3}" type="presParOf" srcId="{2894B16D-6271-46EE-8224-D5FFD644EFE7}" destId="{5C7E6D06-115A-4836-A616-594049F79CC9}" srcOrd="9" destOrd="0" presId="urn:microsoft.com/office/officeart/2005/8/layout/cycle5"/>
    <dgm:cxn modelId="{7A4E371B-8680-4EB9-88FC-3D1366CCF200}" type="presParOf" srcId="{2894B16D-6271-46EE-8224-D5FFD644EFE7}" destId="{921EBED3-DC25-4259-8EBA-77F8B3DC36BA}" srcOrd="10" destOrd="0" presId="urn:microsoft.com/office/officeart/2005/8/layout/cycle5"/>
    <dgm:cxn modelId="{57102D32-650B-4219-8D19-FF666550151E}" type="presParOf" srcId="{2894B16D-6271-46EE-8224-D5FFD644EFE7}" destId="{B58F43F4-300C-4E88-BEAC-CA46541B3F65}" srcOrd="11" destOrd="0" presId="urn:microsoft.com/office/officeart/2005/8/layout/cycle5"/>
    <dgm:cxn modelId="{4EAF57ED-97AE-4776-9CF0-85A92296FA21}" type="presParOf" srcId="{2894B16D-6271-46EE-8224-D5FFD644EFE7}" destId="{C3FE1615-FFCB-416F-9103-436704E5D15F}" srcOrd="12" destOrd="0" presId="urn:microsoft.com/office/officeart/2005/8/layout/cycle5"/>
    <dgm:cxn modelId="{74444C13-BB10-4AEE-9085-341993379190}" type="presParOf" srcId="{2894B16D-6271-46EE-8224-D5FFD644EFE7}" destId="{AEF1208D-D40A-4018-B869-589EC5DDD4DC}" srcOrd="13" destOrd="0" presId="urn:microsoft.com/office/officeart/2005/8/layout/cycle5"/>
    <dgm:cxn modelId="{80BFA94E-4149-4EF7-A312-F2FE685443F3}" type="presParOf" srcId="{2894B16D-6271-46EE-8224-D5FFD644EFE7}" destId="{246011D2-1E93-4BF6-B2AC-E83E8CD96FC1}" srcOrd="14" destOrd="0" presId="urn:microsoft.com/office/officeart/2005/8/layout/cycle5"/>
    <dgm:cxn modelId="{2E3AA113-3BAF-4C3D-9CD3-09CB8B6C68F8}" type="presParOf" srcId="{2894B16D-6271-46EE-8224-D5FFD644EFE7}" destId="{F3EF8C3C-7BD2-4433-B5FB-A10237F329DA}" srcOrd="15" destOrd="0" presId="urn:microsoft.com/office/officeart/2005/8/layout/cycle5"/>
    <dgm:cxn modelId="{DCF326BA-8847-43A2-9749-39A78C808D09}" type="presParOf" srcId="{2894B16D-6271-46EE-8224-D5FFD644EFE7}" destId="{5FD68C02-2307-4109-9DD0-10EF8692F38F}" srcOrd="16" destOrd="0" presId="urn:microsoft.com/office/officeart/2005/8/layout/cycle5"/>
    <dgm:cxn modelId="{63CF7594-8F9E-4573-959E-3D4F8AF8ED2D}" type="presParOf" srcId="{2894B16D-6271-46EE-8224-D5FFD644EFE7}" destId="{6CE401A0-F147-4872-BBB9-730DD23AF265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2A14294-22B5-405B-AB45-D0CBAF183E7E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991B61FD-7BB3-4B12-9512-09CBFFA273DF}">
          <dgm:prSet phldrT="[Text]"/>
          <dgm:spPr>
            <a:solidFill>
              <a:srgbClr val="FFFF00"/>
            </a:solidFill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m:oMathPara>
              </a14:m>
              <a:endParaRPr lang="de-DE" dirty="0"/>
            </a:p>
          </dgm:t>
        </dgm:pt>
      </mc:Choice>
      <mc:Fallback xmlns="">
        <dgm:pt modelId="{991B61FD-7BB3-4B12-9512-09CBFFA273DF}">
          <dgm:prSet phldrT="[Text]"/>
          <dgm:spPr>
            <a:solidFill>
              <a:srgbClr val="FFFF00"/>
            </a:solidFill>
          </dgm:spPr>
          <dgm:t>
            <a:bodyPr/>
            <a:lstStyle/>
            <a:p>
              <a:pPr/>
              <a:r>
                <a:rPr lang="de-DE" b="0" i="0">
                  <a:latin typeface="Cambria Math" panose="02040503050406030204" pitchFamily="18" charset="0"/>
                </a:rPr>
                <a:t>6^1=6</a:t>
              </a:r>
              <a:endParaRPr lang="de-DE" dirty="0"/>
            </a:p>
          </dgm:t>
        </dgm:pt>
      </mc:Fallback>
    </mc:AlternateContent>
    <dgm:pt modelId="{13E947F7-21D1-4C6C-87BD-918F2D7DBF13}" type="parTrans" cxnId="{3018D039-0A5F-4B57-8ED2-46856DB3C4A3}">
      <dgm:prSet/>
      <dgm:spPr/>
      <dgm:t>
        <a:bodyPr/>
        <a:lstStyle/>
        <a:p>
          <a:endParaRPr lang="de-DE"/>
        </a:p>
      </dgm:t>
    </dgm:pt>
    <dgm:pt modelId="{9D9D59B4-D874-406B-A71F-E3649BBBB8B1}" type="sibTrans" cxnId="{3018D039-0A5F-4B57-8ED2-46856DB3C4A3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A73043F0-F9E6-440F-AEC6-E37C4CC4EA44}">
          <dgm:prSet phldrT="[Text]"/>
          <dgm:spPr>
            <a:solidFill>
              <a:srgbClr val="93BBFF"/>
            </a:solidFill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m:oMathPara>
              </a14:m>
              <a:endParaRPr lang="de-DE" dirty="0"/>
            </a:p>
          </dgm:t>
        </dgm:pt>
      </mc:Choice>
      <mc:Fallback xmlns="">
        <dgm:pt modelId="{A73043F0-F9E6-440F-AEC6-E37C4CC4EA44}">
          <dgm:prSet phldrT="[Text]"/>
          <dgm:spPr>
            <a:solidFill>
              <a:srgbClr val="93BBFF"/>
            </a:solidFill>
          </dgm:spPr>
          <dgm:t>
            <a:bodyPr/>
            <a:lstStyle/>
            <a:p>
              <a:pPr/>
              <a:r>
                <a:rPr lang="de-DE" b="0" i="0">
                  <a:latin typeface="Cambria Math" panose="02040503050406030204" pitchFamily="18" charset="0"/>
                </a:rPr>
                <a:t>6^2=1</a:t>
              </a:r>
              <a:endParaRPr lang="de-DE" dirty="0"/>
            </a:p>
          </dgm:t>
        </dgm:pt>
      </mc:Fallback>
    </mc:AlternateContent>
    <dgm:pt modelId="{7CE00E7A-3745-4B9C-AB54-24719E463E25}" type="parTrans" cxnId="{929BBC1D-D19D-4ECB-BB48-003ADB8FB33E}">
      <dgm:prSet/>
      <dgm:spPr/>
      <dgm:t>
        <a:bodyPr/>
        <a:lstStyle/>
        <a:p>
          <a:endParaRPr lang="de-DE"/>
        </a:p>
      </dgm:t>
    </dgm:pt>
    <dgm:pt modelId="{B91385A8-203D-478F-A3D4-18AC354A57F5}" type="sibTrans" cxnId="{929BBC1D-D19D-4ECB-BB48-003ADB8FB33E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0FEC6F29-7791-4B9E-837D-57A29B9350F2}">
          <dgm:prSet phldrT="[Text]"/>
          <dgm:spPr>
            <a:solidFill>
              <a:srgbClr val="FFFF00"/>
            </a:solidFill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m:oMathPara>
              </a14:m>
              <a:endParaRPr lang="de-DE" dirty="0"/>
            </a:p>
          </dgm:t>
        </dgm:pt>
      </mc:Choice>
      <mc:Fallback xmlns="">
        <dgm:pt modelId="{0FEC6F29-7791-4B9E-837D-57A29B9350F2}">
          <dgm:prSet phldrT="[Text]"/>
          <dgm:spPr>
            <a:solidFill>
              <a:srgbClr val="FFFF00"/>
            </a:solidFill>
          </dgm:spPr>
          <dgm:t>
            <a:bodyPr/>
            <a:lstStyle/>
            <a:p>
              <a:pPr/>
              <a:r>
                <a:rPr lang="de-DE" b="0" i="0">
                  <a:latin typeface="Cambria Math" panose="02040503050406030204" pitchFamily="18" charset="0"/>
                </a:rPr>
                <a:t>6^3=6</a:t>
              </a:r>
              <a:endParaRPr lang="de-DE" dirty="0"/>
            </a:p>
          </dgm:t>
        </dgm:pt>
      </mc:Fallback>
    </mc:AlternateContent>
    <dgm:pt modelId="{FE8688D4-88C6-46AC-BB00-E5BD7B4B4F97}" type="parTrans" cxnId="{A28B3FAE-DA63-444A-AB26-9FC49B9C8BF5}">
      <dgm:prSet/>
      <dgm:spPr/>
      <dgm:t>
        <a:bodyPr/>
        <a:lstStyle/>
        <a:p>
          <a:endParaRPr lang="de-DE"/>
        </a:p>
      </dgm:t>
    </dgm:pt>
    <dgm:pt modelId="{BB9B7E53-895B-44EF-A39E-75000A216EC3}" type="sibTrans" cxnId="{A28B3FAE-DA63-444A-AB26-9FC49B9C8BF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A01F038C-9D12-40B1-9ED3-2152A764FEB5}">
          <dgm:prSet phldrT="[Text]"/>
          <dgm:spPr>
            <a:solidFill>
              <a:srgbClr val="93BBFF"/>
            </a:solidFill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6=1</m:t>
                    </m:r>
                  </m:oMath>
                </m:oMathPara>
              </a14:m>
              <a:endParaRPr lang="de-DE" dirty="0"/>
            </a:p>
          </dgm:t>
        </dgm:pt>
      </mc:Choice>
      <mc:Fallback xmlns="">
        <dgm:pt modelId="{A01F038C-9D12-40B1-9ED3-2152A764FEB5}">
          <dgm:prSet phldrT="[Text]"/>
          <dgm:spPr>
            <a:solidFill>
              <a:srgbClr val="93BBFF"/>
            </a:solidFill>
          </dgm:spPr>
          <dgm:t>
            <a:bodyPr/>
            <a:lstStyle/>
            <a:p>
              <a:pPr/>
              <a:r>
                <a:rPr lang="de-DE" b="0" i="0">
                  <a:latin typeface="Cambria Math" panose="02040503050406030204" pitchFamily="18" charset="0"/>
                </a:rPr>
                <a:t>6=1</a:t>
              </a:r>
              <a:endParaRPr lang="de-DE" dirty="0"/>
            </a:p>
          </dgm:t>
        </dgm:pt>
      </mc:Fallback>
    </mc:AlternateContent>
    <dgm:pt modelId="{6EE52E29-8EF6-4975-98B8-23ECCE5E19C4}" type="parTrans" cxnId="{255524C3-2D6A-4504-9434-762121657693}">
      <dgm:prSet/>
      <dgm:spPr/>
      <dgm:t>
        <a:bodyPr/>
        <a:lstStyle/>
        <a:p>
          <a:endParaRPr lang="de-DE"/>
        </a:p>
      </dgm:t>
    </dgm:pt>
    <dgm:pt modelId="{697780DB-707F-490D-94AA-AF80370190E2}" type="sibTrans" cxnId="{255524C3-2D6A-4504-9434-762121657693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F198D545-4FE2-4E78-893B-548F12C97BA3}">
          <dgm:prSet phldrT="[Text]"/>
          <dgm:spPr>
            <a:solidFill>
              <a:srgbClr val="FFFF00"/>
            </a:solidFill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m:oMathPara>
              </a14:m>
              <a:endParaRPr lang="de-DE" dirty="0"/>
            </a:p>
          </dgm:t>
        </dgm:pt>
      </mc:Choice>
      <mc:Fallback xmlns="">
        <dgm:pt modelId="{F198D545-4FE2-4E78-893B-548F12C97BA3}">
          <dgm:prSet phldrT="[Text]"/>
          <dgm:spPr>
            <a:solidFill>
              <a:srgbClr val="FFFF00"/>
            </a:solidFill>
          </dgm:spPr>
          <dgm:t>
            <a:bodyPr/>
            <a:lstStyle/>
            <a:p>
              <a:pPr/>
              <a:r>
                <a:rPr lang="de-DE" b="0" i="0">
                  <a:latin typeface="Cambria Math" panose="02040503050406030204" pitchFamily="18" charset="0"/>
                </a:rPr>
                <a:t>6^5=6</a:t>
              </a:r>
              <a:endParaRPr lang="de-DE" dirty="0"/>
            </a:p>
          </dgm:t>
        </dgm:pt>
      </mc:Fallback>
    </mc:AlternateContent>
    <dgm:pt modelId="{1C86A831-C341-4979-944C-827518EA37BC}" type="parTrans" cxnId="{8041426C-CBDC-4016-97A4-3EB113C99200}">
      <dgm:prSet/>
      <dgm:spPr/>
      <dgm:t>
        <a:bodyPr/>
        <a:lstStyle/>
        <a:p>
          <a:endParaRPr lang="de-DE"/>
        </a:p>
      </dgm:t>
    </dgm:pt>
    <dgm:pt modelId="{6B6D489D-D220-4666-AA3C-DFE4A4852B26}" type="sibTrans" cxnId="{8041426C-CBDC-4016-97A4-3EB113C99200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BCB23BBB-3852-4D9B-8845-D705FDFDC38E}">
          <dgm:prSet phldrT="[Text]"/>
          <dgm:spPr>
            <a:solidFill>
              <a:srgbClr val="93BBFF"/>
            </a:solidFill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m:oMathPara>
              </a14:m>
              <a:endParaRPr lang="de-DE" dirty="0"/>
            </a:p>
          </dgm:t>
        </dgm:pt>
      </mc:Choice>
      <mc:Fallback xmlns="">
        <dgm:pt modelId="{BCB23BBB-3852-4D9B-8845-D705FDFDC38E}">
          <dgm:prSet phldrT="[Text]"/>
          <dgm:spPr>
            <a:solidFill>
              <a:srgbClr val="93BBFF"/>
            </a:solidFill>
          </dgm:spPr>
          <dgm:t>
            <a:bodyPr/>
            <a:lstStyle/>
            <a:p>
              <a:pPr/>
              <a:r>
                <a:rPr lang="de-DE" b="0" i="0">
                  <a:latin typeface="Cambria Math" panose="02040503050406030204" pitchFamily="18" charset="0"/>
                </a:rPr>
                <a:t>6^6=1</a:t>
              </a:r>
              <a:endParaRPr lang="de-DE" dirty="0"/>
            </a:p>
          </dgm:t>
        </dgm:pt>
      </mc:Fallback>
    </mc:AlternateContent>
    <dgm:pt modelId="{8AA34E2C-E474-4064-A6D9-34B7C3BCCE79}" type="parTrans" cxnId="{4347CAD1-5FA0-440F-8544-097BEDDC27C9}">
      <dgm:prSet/>
      <dgm:spPr/>
      <dgm:t>
        <a:bodyPr/>
        <a:lstStyle/>
        <a:p>
          <a:endParaRPr lang="de-DE"/>
        </a:p>
      </dgm:t>
    </dgm:pt>
    <dgm:pt modelId="{0D8D97A4-8B9E-4B8D-BF74-5539F00D4F09}" type="sibTrans" cxnId="{4347CAD1-5FA0-440F-8544-097BEDDC27C9}">
      <dgm:prSet/>
      <dgm:spPr/>
      <dgm:t>
        <a:bodyPr/>
        <a:lstStyle/>
        <a:p>
          <a:endParaRPr lang="de-DE"/>
        </a:p>
      </dgm:t>
    </dgm:pt>
    <dgm:pt modelId="{2894B16D-6271-46EE-8224-D5FFD644EFE7}" type="pres">
      <dgm:prSet presAssocID="{12A14294-22B5-405B-AB45-D0CBAF183E7E}" presName="cycle" presStyleCnt="0">
        <dgm:presLayoutVars>
          <dgm:dir/>
          <dgm:resizeHandles val="exact"/>
        </dgm:presLayoutVars>
      </dgm:prSet>
      <dgm:spPr/>
    </dgm:pt>
    <dgm:pt modelId="{980CFA4B-A0E9-4D08-9102-139E89B00612}" type="pres">
      <dgm:prSet presAssocID="{991B61FD-7BB3-4B12-9512-09CBFFA273DF}" presName="node" presStyleLbl="node1" presStyleIdx="0" presStyleCnt="6">
        <dgm:presLayoutVars>
          <dgm:bulletEnabled val="1"/>
        </dgm:presLayoutVars>
      </dgm:prSet>
      <dgm:spPr/>
    </dgm:pt>
    <dgm:pt modelId="{FF35A585-84A3-4B71-911B-CF435DBB46E0}" type="pres">
      <dgm:prSet presAssocID="{991B61FD-7BB3-4B12-9512-09CBFFA273DF}" presName="spNode" presStyleCnt="0"/>
      <dgm:spPr/>
    </dgm:pt>
    <dgm:pt modelId="{C52FEB3E-E7ED-4EEF-B7A0-95CB3831360B}" type="pres">
      <dgm:prSet presAssocID="{9D9D59B4-D874-406B-A71F-E3649BBBB8B1}" presName="sibTrans" presStyleLbl="sibTrans1D1" presStyleIdx="0" presStyleCnt="6"/>
      <dgm:spPr/>
    </dgm:pt>
    <dgm:pt modelId="{B36B70A7-CD47-4E1C-A57D-9F5C2583C8A4}" type="pres">
      <dgm:prSet presAssocID="{A73043F0-F9E6-440F-AEC6-E37C4CC4EA44}" presName="node" presStyleLbl="node1" presStyleIdx="1" presStyleCnt="6">
        <dgm:presLayoutVars>
          <dgm:bulletEnabled val="1"/>
        </dgm:presLayoutVars>
      </dgm:prSet>
      <dgm:spPr/>
    </dgm:pt>
    <dgm:pt modelId="{5441D19F-7475-4287-84D5-78758251E07F}" type="pres">
      <dgm:prSet presAssocID="{A73043F0-F9E6-440F-AEC6-E37C4CC4EA44}" presName="spNode" presStyleCnt="0"/>
      <dgm:spPr/>
    </dgm:pt>
    <dgm:pt modelId="{B4D68ECF-122F-4016-85FA-7FCA5BE3A47A}" type="pres">
      <dgm:prSet presAssocID="{B91385A8-203D-478F-A3D4-18AC354A57F5}" presName="sibTrans" presStyleLbl="sibTrans1D1" presStyleIdx="1" presStyleCnt="6"/>
      <dgm:spPr/>
    </dgm:pt>
    <dgm:pt modelId="{C3C9B6CE-FDA6-4E0F-A2F3-EFCD88FAE88B}" type="pres">
      <dgm:prSet presAssocID="{0FEC6F29-7791-4B9E-837D-57A29B9350F2}" presName="node" presStyleLbl="node1" presStyleIdx="2" presStyleCnt="6">
        <dgm:presLayoutVars>
          <dgm:bulletEnabled val="1"/>
        </dgm:presLayoutVars>
      </dgm:prSet>
      <dgm:spPr/>
    </dgm:pt>
    <dgm:pt modelId="{6FB5A65D-EBEB-4D09-A777-A00859B404E1}" type="pres">
      <dgm:prSet presAssocID="{0FEC6F29-7791-4B9E-837D-57A29B9350F2}" presName="spNode" presStyleCnt="0"/>
      <dgm:spPr/>
    </dgm:pt>
    <dgm:pt modelId="{87D64C8E-4737-4DF5-9643-CBEFEAC80D3A}" type="pres">
      <dgm:prSet presAssocID="{BB9B7E53-895B-44EF-A39E-75000A216EC3}" presName="sibTrans" presStyleLbl="sibTrans1D1" presStyleIdx="2" presStyleCnt="6"/>
      <dgm:spPr/>
    </dgm:pt>
    <dgm:pt modelId="{5C7E6D06-115A-4836-A616-594049F79CC9}" type="pres">
      <dgm:prSet presAssocID="{A01F038C-9D12-40B1-9ED3-2152A764FEB5}" presName="node" presStyleLbl="node1" presStyleIdx="3" presStyleCnt="6">
        <dgm:presLayoutVars>
          <dgm:bulletEnabled val="1"/>
        </dgm:presLayoutVars>
      </dgm:prSet>
      <dgm:spPr/>
    </dgm:pt>
    <dgm:pt modelId="{921EBED3-DC25-4259-8EBA-77F8B3DC36BA}" type="pres">
      <dgm:prSet presAssocID="{A01F038C-9D12-40B1-9ED3-2152A764FEB5}" presName="spNode" presStyleCnt="0"/>
      <dgm:spPr/>
    </dgm:pt>
    <dgm:pt modelId="{B58F43F4-300C-4E88-BEAC-CA46541B3F65}" type="pres">
      <dgm:prSet presAssocID="{697780DB-707F-490D-94AA-AF80370190E2}" presName="sibTrans" presStyleLbl="sibTrans1D1" presStyleIdx="3" presStyleCnt="6"/>
      <dgm:spPr/>
    </dgm:pt>
    <dgm:pt modelId="{C3FE1615-FFCB-416F-9103-436704E5D15F}" type="pres">
      <dgm:prSet presAssocID="{F198D545-4FE2-4E78-893B-548F12C97BA3}" presName="node" presStyleLbl="node1" presStyleIdx="4" presStyleCnt="6">
        <dgm:presLayoutVars>
          <dgm:bulletEnabled val="1"/>
        </dgm:presLayoutVars>
      </dgm:prSet>
      <dgm:spPr/>
    </dgm:pt>
    <dgm:pt modelId="{AEF1208D-D40A-4018-B869-589EC5DDD4DC}" type="pres">
      <dgm:prSet presAssocID="{F198D545-4FE2-4E78-893B-548F12C97BA3}" presName="spNode" presStyleCnt="0"/>
      <dgm:spPr/>
    </dgm:pt>
    <dgm:pt modelId="{246011D2-1E93-4BF6-B2AC-E83E8CD96FC1}" type="pres">
      <dgm:prSet presAssocID="{6B6D489D-D220-4666-AA3C-DFE4A4852B26}" presName="sibTrans" presStyleLbl="sibTrans1D1" presStyleIdx="4" presStyleCnt="6"/>
      <dgm:spPr/>
    </dgm:pt>
    <dgm:pt modelId="{F3EF8C3C-7BD2-4433-B5FB-A10237F329DA}" type="pres">
      <dgm:prSet presAssocID="{BCB23BBB-3852-4D9B-8845-D705FDFDC38E}" presName="node" presStyleLbl="node1" presStyleIdx="5" presStyleCnt="6">
        <dgm:presLayoutVars>
          <dgm:bulletEnabled val="1"/>
        </dgm:presLayoutVars>
      </dgm:prSet>
      <dgm:spPr/>
    </dgm:pt>
    <dgm:pt modelId="{5FD68C02-2307-4109-9DD0-10EF8692F38F}" type="pres">
      <dgm:prSet presAssocID="{BCB23BBB-3852-4D9B-8845-D705FDFDC38E}" presName="spNode" presStyleCnt="0"/>
      <dgm:spPr/>
    </dgm:pt>
    <dgm:pt modelId="{6CE401A0-F147-4872-BBB9-730DD23AF265}" type="pres">
      <dgm:prSet presAssocID="{0D8D97A4-8B9E-4B8D-BF74-5539F00D4F09}" presName="sibTrans" presStyleLbl="sibTrans1D1" presStyleIdx="5" presStyleCnt="6"/>
      <dgm:spPr/>
    </dgm:pt>
  </dgm:ptLst>
  <dgm:cxnLst>
    <dgm:cxn modelId="{1A30A91A-E14F-472F-9E73-5265BD213446}" type="presOf" srcId="{12A14294-22B5-405B-AB45-D0CBAF183E7E}" destId="{2894B16D-6271-46EE-8224-D5FFD644EFE7}" srcOrd="0" destOrd="0" presId="urn:microsoft.com/office/officeart/2005/8/layout/cycle5"/>
    <dgm:cxn modelId="{929BBC1D-D19D-4ECB-BB48-003ADB8FB33E}" srcId="{12A14294-22B5-405B-AB45-D0CBAF183E7E}" destId="{A73043F0-F9E6-440F-AEC6-E37C4CC4EA44}" srcOrd="1" destOrd="0" parTransId="{7CE00E7A-3745-4B9C-AB54-24719E463E25}" sibTransId="{B91385A8-203D-478F-A3D4-18AC354A57F5}"/>
    <dgm:cxn modelId="{EEDDBE30-AD26-4AE2-9202-867D0D067364}" type="presOf" srcId="{0D8D97A4-8B9E-4B8D-BF74-5539F00D4F09}" destId="{6CE401A0-F147-4872-BBB9-730DD23AF265}" srcOrd="0" destOrd="0" presId="urn:microsoft.com/office/officeart/2005/8/layout/cycle5"/>
    <dgm:cxn modelId="{3018D039-0A5F-4B57-8ED2-46856DB3C4A3}" srcId="{12A14294-22B5-405B-AB45-D0CBAF183E7E}" destId="{991B61FD-7BB3-4B12-9512-09CBFFA273DF}" srcOrd="0" destOrd="0" parTransId="{13E947F7-21D1-4C6C-87BD-918F2D7DBF13}" sibTransId="{9D9D59B4-D874-406B-A71F-E3649BBBB8B1}"/>
    <dgm:cxn modelId="{4445D168-C9E4-4FE5-AFB0-CCF0CA5DE3CC}" type="presOf" srcId="{0FEC6F29-7791-4B9E-837D-57A29B9350F2}" destId="{C3C9B6CE-FDA6-4E0F-A2F3-EFCD88FAE88B}" srcOrd="0" destOrd="0" presId="urn:microsoft.com/office/officeart/2005/8/layout/cycle5"/>
    <dgm:cxn modelId="{FBC86249-D9C5-4C48-BA2D-3DF630BE8370}" type="presOf" srcId="{A01F038C-9D12-40B1-9ED3-2152A764FEB5}" destId="{5C7E6D06-115A-4836-A616-594049F79CC9}" srcOrd="0" destOrd="0" presId="urn:microsoft.com/office/officeart/2005/8/layout/cycle5"/>
    <dgm:cxn modelId="{8041426C-CBDC-4016-97A4-3EB113C99200}" srcId="{12A14294-22B5-405B-AB45-D0CBAF183E7E}" destId="{F198D545-4FE2-4E78-893B-548F12C97BA3}" srcOrd="4" destOrd="0" parTransId="{1C86A831-C341-4979-944C-827518EA37BC}" sibTransId="{6B6D489D-D220-4666-AA3C-DFE4A4852B26}"/>
    <dgm:cxn modelId="{648AB46C-59A0-4340-8D84-05F9DAC574B4}" type="presOf" srcId="{6B6D489D-D220-4666-AA3C-DFE4A4852B26}" destId="{246011D2-1E93-4BF6-B2AC-E83E8CD96FC1}" srcOrd="0" destOrd="0" presId="urn:microsoft.com/office/officeart/2005/8/layout/cycle5"/>
    <dgm:cxn modelId="{E208E989-8F8D-4B5B-BFCE-B86CF9375752}" type="presOf" srcId="{F198D545-4FE2-4E78-893B-548F12C97BA3}" destId="{C3FE1615-FFCB-416F-9103-436704E5D15F}" srcOrd="0" destOrd="0" presId="urn:microsoft.com/office/officeart/2005/8/layout/cycle5"/>
    <dgm:cxn modelId="{BE352A98-62AA-4F37-89BB-6EDF4910C43F}" type="presOf" srcId="{9D9D59B4-D874-406B-A71F-E3649BBBB8B1}" destId="{C52FEB3E-E7ED-4EEF-B7A0-95CB3831360B}" srcOrd="0" destOrd="0" presId="urn:microsoft.com/office/officeart/2005/8/layout/cycle5"/>
    <dgm:cxn modelId="{898474A5-635B-4984-97F0-BB1D0ED289A5}" type="presOf" srcId="{BB9B7E53-895B-44EF-A39E-75000A216EC3}" destId="{87D64C8E-4737-4DF5-9643-CBEFEAC80D3A}" srcOrd="0" destOrd="0" presId="urn:microsoft.com/office/officeart/2005/8/layout/cycle5"/>
    <dgm:cxn modelId="{A28B3FAE-DA63-444A-AB26-9FC49B9C8BF5}" srcId="{12A14294-22B5-405B-AB45-D0CBAF183E7E}" destId="{0FEC6F29-7791-4B9E-837D-57A29B9350F2}" srcOrd="2" destOrd="0" parTransId="{FE8688D4-88C6-46AC-BB00-E5BD7B4B4F97}" sibTransId="{BB9B7E53-895B-44EF-A39E-75000A216EC3}"/>
    <dgm:cxn modelId="{E184D3BF-4169-44AB-B0D9-B4A3EA171738}" type="presOf" srcId="{697780DB-707F-490D-94AA-AF80370190E2}" destId="{B58F43F4-300C-4E88-BEAC-CA46541B3F65}" srcOrd="0" destOrd="0" presId="urn:microsoft.com/office/officeart/2005/8/layout/cycle5"/>
    <dgm:cxn modelId="{255524C3-2D6A-4504-9434-762121657693}" srcId="{12A14294-22B5-405B-AB45-D0CBAF183E7E}" destId="{A01F038C-9D12-40B1-9ED3-2152A764FEB5}" srcOrd="3" destOrd="0" parTransId="{6EE52E29-8EF6-4975-98B8-23ECCE5E19C4}" sibTransId="{697780DB-707F-490D-94AA-AF80370190E2}"/>
    <dgm:cxn modelId="{4347CAD1-5FA0-440F-8544-097BEDDC27C9}" srcId="{12A14294-22B5-405B-AB45-D0CBAF183E7E}" destId="{BCB23BBB-3852-4D9B-8845-D705FDFDC38E}" srcOrd="5" destOrd="0" parTransId="{8AA34E2C-E474-4064-A6D9-34B7C3BCCE79}" sibTransId="{0D8D97A4-8B9E-4B8D-BF74-5539F00D4F09}"/>
    <dgm:cxn modelId="{6CA12BD8-47C3-4E96-B509-2BD5FDF9BA1D}" type="presOf" srcId="{A73043F0-F9E6-440F-AEC6-E37C4CC4EA44}" destId="{B36B70A7-CD47-4E1C-A57D-9F5C2583C8A4}" srcOrd="0" destOrd="0" presId="urn:microsoft.com/office/officeart/2005/8/layout/cycle5"/>
    <dgm:cxn modelId="{B601F1DA-6489-42B7-9E3E-95B31A7E4EC7}" type="presOf" srcId="{991B61FD-7BB3-4B12-9512-09CBFFA273DF}" destId="{980CFA4B-A0E9-4D08-9102-139E89B00612}" srcOrd="0" destOrd="0" presId="urn:microsoft.com/office/officeart/2005/8/layout/cycle5"/>
    <dgm:cxn modelId="{DDB6EBDE-E23D-4B70-82B5-A14EDB4D0E6F}" type="presOf" srcId="{B91385A8-203D-478F-A3D4-18AC354A57F5}" destId="{B4D68ECF-122F-4016-85FA-7FCA5BE3A47A}" srcOrd="0" destOrd="0" presId="urn:microsoft.com/office/officeart/2005/8/layout/cycle5"/>
    <dgm:cxn modelId="{2F84EDEE-10CF-46B0-8004-329DC17F6681}" type="presOf" srcId="{BCB23BBB-3852-4D9B-8845-D705FDFDC38E}" destId="{F3EF8C3C-7BD2-4433-B5FB-A10237F329DA}" srcOrd="0" destOrd="0" presId="urn:microsoft.com/office/officeart/2005/8/layout/cycle5"/>
    <dgm:cxn modelId="{9D32811C-8A6E-4F3E-855B-3FD72BCFBC8A}" type="presParOf" srcId="{2894B16D-6271-46EE-8224-D5FFD644EFE7}" destId="{980CFA4B-A0E9-4D08-9102-139E89B00612}" srcOrd="0" destOrd="0" presId="urn:microsoft.com/office/officeart/2005/8/layout/cycle5"/>
    <dgm:cxn modelId="{9A2DF797-A96A-402C-B6D5-98824982C75A}" type="presParOf" srcId="{2894B16D-6271-46EE-8224-D5FFD644EFE7}" destId="{FF35A585-84A3-4B71-911B-CF435DBB46E0}" srcOrd="1" destOrd="0" presId="urn:microsoft.com/office/officeart/2005/8/layout/cycle5"/>
    <dgm:cxn modelId="{7D2373E1-EC13-4EF6-9FEF-6BFA589CFFFF}" type="presParOf" srcId="{2894B16D-6271-46EE-8224-D5FFD644EFE7}" destId="{C52FEB3E-E7ED-4EEF-B7A0-95CB3831360B}" srcOrd="2" destOrd="0" presId="urn:microsoft.com/office/officeart/2005/8/layout/cycle5"/>
    <dgm:cxn modelId="{59CC78EB-D8E0-46D1-81B7-EF7283BA020B}" type="presParOf" srcId="{2894B16D-6271-46EE-8224-D5FFD644EFE7}" destId="{B36B70A7-CD47-4E1C-A57D-9F5C2583C8A4}" srcOrd="3" destOrd="0" presId="urn:microsoft.com/office/officeart/2005/8/layout/cycle5"/>
    <dgm:cxn modelId="{893753A5-E511-4149-A77C-CB4C1B7A9A2A}" type="presParOf" srcId="{2894B16D-6271-46EE-8224-D5FFD644EFE7}" destId="{5441D19F-7475-4287-84D5-78758251E07F}" srcOrd="4" destOrd="0" presId="urn:microsoft.com/office/officeart/2005/8/layout/cycle5"/>
    <dgm:cxn modelId="{4C92E47E-2637-41BB-ACFF-A01296D65DEF}" type="presParOf" srcId="{2894B16D-6271-46EE-8224-D5FFD644EFE7}" destId="{B4D68ECF-122F-4016-85FA-7FCA5BE3A47A}" srcOrd="5" destOrd="0" presId="urn:microsoft.com/office/officeart/2005/8/layout/cycle5"/>
    <dgm:cxn modelId="{32E92C59-C28A-4479-9CCE-EC3ECBC8C137}" type="presParOf" srcId="{2894B16D-6271-46EE-8224-D5FFD644EFE7}" destId="{C3C9B6CE-FDA6-4E0F-A2F3-EFCD88FAE88B}" srcOrd="6" destOrd="0" presId="urn:microsoft.com/office/officeart/2005/8/layout/cycle5"/>
    <dgm:cxn modelId="{704F1B78-3B94-4EBC-A20B-AD44DB9C4059}" type="presParOf" srcId="{2894B16D-6271-46EE-8224-D5FFD644EFE7}" destId="{6FB5A65D-EBEB-4D09-A777-A00859B404E1}" srcOrd="7" destOrd="0" presId="urn:microsoft.com/office/officeart/2005/8/layout/cycle5"/>
    <dgm:cxn modelId="{639C964D-765A-46A4-A7B2-0134BB07A754}" type="presParOf" srcId="{2894B16D-6271-46EE-8224-D5FFD644EFE7}" destId="{87D64C8E-4737-4DF5-9643-CBEFEAC80D3A}" srcOrd="8" destOrd="0" presId="urn:microsoft.com/office/officeart/2005/8/layout/cycle5"/>
    <dgm:cxn modelId="{CFE6132D-FC26-4E55-9340-331E8A8F09D3}" type="presParOf" srcId="{2894B16D-6271-46EE-8224-D5FFD644EFE7}" destId="{5C7E6D06-115A-4836-A616-594049F79CC9}" srcOrd="9" destOrd="0" presId="urn:microsoft.com/office/officeart/2005/8/layout/cycle5"/>
    <dgm:cxn modelId="{7A4E371B-8680-4EB9-88FC-3D1366CCF200}" type="presParOf" srcId="{2894B16D-6271-46EE-8224-D5FFD644EFE7}" destId="{921EBED3-DC25-4259-8EBA-77F8B3DC36BA}" srcOrd="10" destOrd="0" presId="urn:microsoft.com/office/officeart/2005/8/layout/cycle5"/>
    <dgm:cxn modelId="{57102D32-650B-4219-8D19-FF666550151E}" type="presParOf" srcId="{2894B16D-6271-46EE-8224-D5FFD644EFE7}" destId="{B58F43F4-300C-4E88-BEAC-CA46541B3F65}" srcOrd="11" destOrd="0" presId="urn:microsoft.com/office/officeart/2005/8/layout/cycle5"/>
    <dgm:cxn modelId="{4EAF57ED-97AE-4776-9CF0-85A92296FA21}" type="presParOf" srcId="{2894B16D-6271-46EE-8224-D5FFD644EFE7}" destId="{C3FE1615-FFCB-416F-9103-436704E5D15F}" srcOrd="12" destOrd="0" presId="urn:microsoft.com/office/officeart/2005/8/layout/cycle5"/>
    <dgm:cxn modelId="{74444C13-BB10-4AEE-9085-341993379190}" type="presParOf" srcId="{2894B16D-6271-46EE-8224-D5FFD644EFE7}" destId="{AEF1208D-D40A-4018-B869-589EC5DDD4DC}" srcOrd="13" destOrd="0" presId="urn:microsoft.com/office/officeart/2005/8/layout/cycle5"/>
    <dgm:cxn modelId="{80BFA94E-4149-4EF7-A312-F2FE685443F3}" type="presParOf" srcId="{2894B16D-6271-46EE-8224-D5FFD644EFE7}" destId="{246011D2-1E93-4BF6-B2AC-E83E8CD96FC1}" srcOrd="14" destOrd="0" presId="urn:microsoft.com/office/officeart/2005/8/layout/cycle5"/>
    <dgm:cxn modelId="{2E3AA113-3BAF-4C3D-9CD3-09CB8B6C68F8}" type="presParOf" srcId="{2894B16D-6271-46EE-8224-D5FFD644EFE7}" destId="{F3EF8C3C-7BD2-4433-B5FB-A10237F329DA}" srcOrd="15" destOrd="0" presId="urn:microsoft.com/office/officeart/2005/8/layout/cycle5"/>
    <dgm:cxn modelId="{DCF326BA-8847-43A2-9749-39A78C808D09}" type="presParOf" srcId="{2894B16D-6271-46EE-8224-D5FFD644EFE7}" destId="{5FD68C02-2307-4109-9DD0-10EF8692F38F}" srcOrd="16" destOrd="0" presId="urn:microsoft.com/office/officeart/2005/8/layout/cycle5"/>
    <dgm:cxn modelId="{63CF7594-8F9E-4573-959E-3D4F8AF8ED2D}" type="presParOf" srcId="{2894B16D-6271-46EE-8224-D5FFD644EFE7}" destId="{6CE401A0-F147-4872-BBB9-730DD23AF265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2A14294-22B5-405B-AB45-D0CBAF183E7E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991B61FD-7BB3-4B12-9512-09CBFFA273DF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3E947F7-21D1-4C6C-87BD-918F2D7DBF13}" type="parTrans" cxnId="{3018D039-0A5F-4B57-8ED2-46856DB3C4A3}">
      <dgm:prSet/>
      <dgm:spPr/>
      <dgm:t>
        <a:bodyPr/>
        <a:lstStyle/>
        <a:p>
          <a:endParaRPr lang="de-DE"/>
        </a:p>
      </dgm:t>
    </dgm:pt>
    <dgm:pt modelId="{9D9D59B4-D874-406B-A71F-E3649BBBB8B1}" type="sibTrans" cxnId="{3018D039-0A5F-4B57-8ED2-46856DB3C4A3}">
      <dgm:prSet/>
      <dgm:spPr/>
      <dgm:t>
        <a:bodyPr/>
        <a:lstStyle/>
        <a:p>
          <a:endParaRPr lang="de-DE"/>
        </a:p>
      </dgm:t>
    </dgm:pt>
    <dgm:pt modelId="{A73043F0-F9E6-440F-AEC6-E37C4CC4EA44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7CE00E7A-3745-4B9C-AB54-24719E463E25}" type="parTrans" cxnId="{929BBC1D-D19D-4ECB-BB48-003ADB8FB33E}">
      <dgm:prSet/>
      <dgm:spPr/>
      <dgm:t>
        <a:bodyPr/>
        <a:lstStyle/>
        <a:p>
          <a:endParaRPr lang="de-DE"/>
        </a:p>
      </dgm:t>
    </dgm:pt>
    <dgm:pt modelId="{B91385A8-203D-478F-A3D4-18AC354A57F5}" type="sibTrans" cxnId="{929BBC1D-D19D-4ECB-BB48-003ADB8FB33E}">
      <dgm:prSet/>
      <dgm:spPr/>
      <dgm:t>
        <a:bodyPr/>
        <a:lstStyle/>
        <a:p>
          <a:endParaRPr lang="de-DE"/>
        </a:p>
      </dgm:t>
    </dgm:pt>
    <dgm:pt modelId="{0FEC6F29-7791-4B9E-837D-57A29B9350F2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FE8688D4-88C6-46AC-BB00-E5BD7B4B4F97}" type="parTrans" cxnId="{A28B3FAE-DA63-444A-AB26-9FC49B9C8BF5}">
      <dgm:prSet/>
      <dgm:spPr/>
      <dgm:t>
        <a:bodyPr/>
        <a:lstStyle/>
        <a:p>
          <a:endParaRPr lang="de-DE"/>
        </a:p>
      </dgm:t>
    </dgm:pt>
    <dgm:pt modelId="{BB9B7E53-895B-44EF-A39E-75000A216EC3}" type="sibTrans" cxnId="{A28B3FAE-DA63-444A-AB26-9FC49B9C8BF5}">
      <dgm:prSet/>
      <dgm:spPr/>
      <dgm:t>
        <a:bodyPr/>
        <a:lstStyle/>
        <a:p>
          <a:endParaRPr lang="de-DE"/>
        </a:p>
      </dgm:t>
    </dgm:pt>
    <dgm:pt modelId="{A01F038C-9D12-40B1-9ED3-2152A764FEB5}">
      <dgm:prSet phldrT="[Text]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EE52E29-8EF6-4975-98B8-23ECCE5E19C4}" type="parTrans" cxnId="{255524C3-2D6A-4504-9434-762121657693}">
      <dgm:prSet/>
      <dgm:spPr/>
      <dgm:t>
        <a:bodyPr/>
        <a:lstStyle/>
        <a:p>
          <a:endParaRPr lang="de-DE"/>
        </a:p>
      </dgm:t>
    </dgm:pt>
    <dgm:pt modelId="{697780DB-707F-490D-94AA-AF80370190E2}" type="sibTrans" cxnId="{255524C3-2D6A-4504-9434-762121657693}">
      <dgm:prSet/>
      <dgm:spPr/>
      <dgm:t>
        <a:bodyPr/>
        <a:lstStyle/>
        <a:p>
          <a:endParaRPr lang="de-DE"/>
        </a:p>
      </dgm:t>
    </dgm:pt>
    <dgm:pt modelId="{F198D545-4FE2-4E78-893B-548F12C97BA3}">
      <dgm:prSet phldrT="[Text]"/>
      <dgm:spPr>
        <a:blipFill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C86A831-C341-4979-944C-827518EA37BC}" type="parTrans" cxnId="{8041426C-CBDC-4016-97A4-3EB113C99200}">
      <dgm:prSet/>
      <dgm:spPr/>
      <dgm:t>
        <a:bodyPr/>
        <a:lstStyle/>
        <a:p>
          <a:endParaRPr lang="de-DE"/>
        </a:p>
      </dgm:t>
    </dgm:pt>
    <dgm:pt modelId="{6B6D489D-D220-4666-AA3C-DFE4A4852B26}" type="sibTrans" cxnId="{8041426C-CBDC-4016-97A4-3EB113C99200}">
      <dgm:prSet/>
      <dgm:spPr/>
      <dgm:t>
        <a:bodyPr/>
        <a:lstStyle/>
        <a:p>
          <a:endParaRPr lang="de-DE"/>
        </a:p>
      </dgm:t>
    </dgm:pt>
    <dgm:pt modelId="{BCB23BBB-3852-4D9B-8845-D705FDFDC38E}">
      <dgm:prSet phldrT="[Text]"/>
      <dgm:spPr>
        <a:blipFill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8AA34E2C-E474-4064-A6D9-34B7C3BCCE79}" type="parTrans" cxnId="{4347CAD1-5FA0-440F-8544-097BEDDC27C9}">
      <dgm:prSet/>
      <dgm:spPr/>
      <dgm:t>
        <a:bodyPr/>
        <a:lstStyle/>
        <a:p>
          <a:endParaRPr lang="de-DE"/>
        </a:p>
      </dgm:t>
    </dgm:pt>
    <dgm:pt modelId="{0D8D97A4-8B9E-4B8D-BF74-5539F00D4F09}" type="sibTrans" cxnId="{4347CAD1-5FA0-440F-8544-097BEDDC27C9}">
      <dgm:prSet/>
      <dgm:spPr/>
      <dgm:t>
        <a:bodyPr/>
        <a:lstStyle/>
        <a:p>
          <a:endParaRPr lang="de-DE"/>
        </a:p>
      </dgm:t>
    </dgm:pt>
    <dgm:pt modelId="{2894B16D-6271-46EE-8224-D5FFD644EFE7}" type="pres">
      <dgm:prSet presAssocID="{12A14294-22B5-405B-AB45-D0CBAF183E7E}" presName="cycle" presStyleCnt="0">
        <dgm:presLayoutVars>
          <dgm:dir/>
          <dgm:resizeHandles val="exact"/>
        </dgm:presLayoutVars>
      </dgm:prSet>
      <dgm:spPr/>
    </dgm:pt>
    <dgm:pt modelId="{980CFA4B-A0E9-4D08-9102-139E89B00612}" type="pres">
      <dgm:prSet presAssocID="{991B61FD-7BB3-4B12-9512-09CBFFA273DF}" presName="node" presStyleLbl="node1" presStyleIdx="0" presStyleCnt="6">
        <dgm:presLayoutVars>
          <dgm:bulletEnabled val="1"/>
        </dgm:presLayoutVars>
      </dgm:prSet>
      <dgm:spPr/>
    </dgm:pt>
    <dgm:pt modelId="{FF35A585-84A3-4B71-911B-CF435DBB46E0}" type="pres">
      <dgm:prSet presAssocID="{991B61FD-7BB3-4B12-9512-09CBFFA273DF}" presName="spNode" presStyleCnt="0"/>
      <dgm:spPr/>
    </dgm:pt>
    <dgm:pt modelId="{C52FEB3E-E7ED-4EEF-B7A0-95CB3831360B}" type="pres">
      <dgm:prSet presAssocID="{9D9D59B4-D874-406B-A71F-E3649BBBB8B1}" presName="sibTrans" presStyleLbl="sibTrans1D1" presStyleIdx="0" presStyleCnt="6"/>
      <dgm:spPr/>
    </dgm:pt>
    <dgm:pt modelId="{B36B70A7-CD47-4E1C-A57D-9F5C2583C8A4}" type="pres">
      <dgm:prSet presAssocID="{A73043F0-F9E6-440F-AEC6-E37C4CC4EA44}" presName="node" presStyleLbl="node1" presStyleIdx="1" presStyleCnt="6">
        <dgm:presLayoutVars>
          <dgm:bulletEnabled val="1"/>
        </dgm:presLayoutVars>
      </dgm:prSet>
      <dgm:spPr/>
    </dgm:pt>
    <dgm:pt modelId="{5441D19F-7475-4287-84D5-78758251E07F}" type="pres">
      <dgm:prSet presAssocID="{A73043F0-F9E6-440F-AEC6-E37C4CC4EA44}" presName="spNode" presStyleCnt="0"/>
      <dgm:spPr/>
    </dgm:pt>
    <dgm:pt modelId="{B4D68ECF-122F-4016-85FA-7FCA5BE3A47A}" type="pres">
      <dgm:prSet presAssocID="{B91385A8-203D-478F-A3D4-18AC354A57F5}" presName="sibTrans" presStyleLbl="sibTrans1D1" presStyleIdx="1" presStyleCnt="6"/>
      <dgm:spPr/>
    </dgm:pt>
    <dgm:pt modelId="{C3C9B6CE-FDA6-4E0F-A2F3-EFCD88FAE88B}" type="pres">
      <dgm:prSet presAssocID="{0FEC6F29-7791-4B9E-837D-57A29B9350F2}" presName="node" presStyleLbl="node1" presStyleIdx="2" presStyleCnt="6">
        <dgm:presLayoutVars>
          <dgm:bulletEnabled val="1"/>
        </dgm:presLayoutVars>
      </dgm:prSet>
      <dgm:spPr/>
    </dgm:pt>
    <dgm:pt modelId="{6FB5A65D-EBEB-4D09-A777-A00859B404E1}" type="pres">
      <dgm:prSet presAssocID="{0FEC6F29-7791-4B9E-837D-57A29B9350F2}" presName="spNode" presStyleCnt="0"/>
      <dgm:spPr/>
    </dgm:pt>
    <dgm:pt modelId="{87D64C8E-4737-4DF5-9643-CBEFEAC80D3A}" type="pres">
      <dgm:prSet presAssocID="{BB9B7E53-895B-44EF-A39E-75000A216EC3}" presName="sibTrans" presStyleLbl="sibTrans1D1" presStyleIdx="2" presStyleCnt="6"/>
      <dgm:spPr/>
    </dgm:pt>
    <dgm:pt modelId="{5C7E6D06-115A-4836-A616-594049F79CC9}" type="pres">
      <dgm:prSet presAssocID="{A01F038C-9D12-40B1-9ED3-2152A764FEB5}" presName="node" presStyleLbl="node1" presStyleIdx="3" presStyleCnt="6">
        <dgm:presLayoutVars>
          <dgm:bulletEnabled val="1"/>
        </dgm:presLayoutVars>
      </dgm:prSet>
      <dgm:spPr/>
    </dgm:pt>
    <dgm:pt modelId="{921EBED3-DC25-4259-8EBA-77F8B3DC36BA}" type="pres">
      <dgm:prSet presAssocID="{A01F038C-9D12-40B1-9ED3-2152A764FEB5}" presName="spNode" presStyleCnt="0"/>
      <dgm:spPr/>
    </dgm:pt>
    <dgm:pt modelId="{B58F43F4-300C-4E88-BEAC-CA46541B3F65}" type="pres">
      <dgm:prSet presAssocID="{697780DB-707F-490D-94AA-AF80370190E2}" presName="sibTrans" presStyleLbl="sibTrans1D1" presStyleIdx="3" presStyleCnt="6"/>
      <dgm:spPr/>
    </dgm:pt>
    <dgm:pt modelId="{C3FE1615-FFCB-416F-9103-436704E5D15F}" type="pres">
      <dgm:prSet presAssocID="{F198D545-4FE2-4E78-893B-548F12C97BA3}" presName="node" presStyleLbl="node1" presStyleIdx="4" presStyleCnt="6">
        <dgm:presLayoutVars>
          <dgm:bulletEnabled val="1"/>
        </dgm:presLayoutVars>
      </dgm:prSet>
      <dgm:spPr/>
    </dgm:pt>
    <dgm:pt modelId="{AEF1208D-D40A-4018-B869-589EC5DDD4DC}" type="pres">
      <dgm:prSet presAssocID="{F198D545-4FE2-4E78-893B-548F12C97BA3}" presName="spNode" presStyleCnt="0"/>
      <dgm:spPr/>
    </dgm:pt>
    <dgm:pt modelId="{246011D2-1E93-4BF6-B2AC-E83E8CD96FC1}" type="pres">
      <dgm:prSet presAssocID="{6B6D489D-D220-4666-AA3C-DFE4A4852B26}" presName="sibTrans" presStyleLbl="sibTrans1D1" presStyleIdx="4" presStyleCnt="6"/>
      <dgm:spPr/>
    </dgm:pt>
    <dgm:pt modelId="{F3EF8C3C-7BD2-4433-B5FB-A10237F329DA}" type="pres">
      <dgm:prSet presAssocID="{BCB23BBB-3852-4D9B-8845-D705FDFDC38E}" presName="node" presStyleLbl="node1" presStyleIdx="5" presStyleCnt="6">
        <dgm:presLayoutVars>
          <dgm:bulletEnabled val="1"/>
        </dgm:presLayoutVars>
      </dgm:prSet>
      <dgm:spPr/>
    </dgm:pt>
    <dgm:pt modelId="{5FD68C02-2307-4109-9DD0-10EF8692F38F}" type="pres">
      <dgm:prSet presAssocID="{BCB23BBB-3852-4D9B-8845-D705FDFDC38E}" presName="spNode" presStyleCnt="0"/>
      <dgm:spPr/>
    </dgm:pt>
    <dgm:pt modelId="{6CE401A0-F147-4872-BBB9-730DD23AF265}" type="pres">
      <dgm:prSet presAssocID="{0D8D97A4-8B9E-4B8D-BF74-5539F00D4F09}" presName="sibTrans" presStyleLbl="sibTrans1D1" presStyleIdx="5" presStyleCnt="6"/>
      <dgm:spPr/>
    </dgm:pt>
  </dgm:ptLst>
  <dgm:cxnLst>
    <dgm:cxn modelId="{1A30A91A-E14F-472F-9E73-5265BD213446}" type="presOf" srcId="{12A14294-22B5-405B-AB45-D0CBAF183E7E}" destId="{2894B16D-6271-46EE-8224-D5FFD644EFE7}" srcOrd="0" destOrd="0" presId="urn:microsoft.com/office/officeart/2005/8/layout/cycle5"/>
    <dgm:cxn modelId="{929BBC1D-D19D-4ECB-BB48-003ADB8FB33E}" srcId="{12A14294-22B5-405B-AB45-D0CBAF183E7E}" destId="{A73043F0-F9E6-440F-AEC6-E37C4CC4EA44}" srcOrd="1" destOrd="0" parTransId="{7CE00E7A-3745-4B9C-AB54-24719E463E25}" sibTransId="{B91385A8-203D-478F-A3D4-18AC354A57F5}"/>
    <dgm:cxn modelId="{EEDDBE30-AD26-4AE2-9202-867D0D067364}" type="presOf" srcId="{0D8D97A4-8B9E-4B8D-BF74-5539F00D4F09}" destId="{6CE401A0-F147-4872-BBB9-730DD23AF265}" srcOrd="0" destOrd="0" presId="urn:microsoft.com/office/officeart/2005/8/layout/cycle5"/>
    <dgm:cxn modelId="{3018D039-0A5F-4B57-8ED2-46856DB3C4A3}" srcId="{12A14294-22B5-405B-AB45-D0CBAF183E7E}" destId="{991B61FD-7BB3-4B12-9512-09CBFFA273DF}" srcOrd="0" destOrd="0" parTransId="{13E947F7-21D1-4C6C-87BD-918F2D7DBF13}" sibTransId="{9D9D59B4-D874-406B-A71F-E3649BBBB8B1}"/>
    <dgm:cxn modelId="{4445D168-C9E4-4FE5-AFB0-CCF0CA5DE3CC}" type="presOf" srcId="{0FEC6F29-7791-4B9E-837D-57A29B9350F2}" destId="{C3C9B6CE-FDA6-4E0F-A2F3-EFCD88FAE88B}" srcOrd="0" destOrd="0" presId="urn:microsoft.com/office/officeart/2005/8/layout/cycle5"/>
    <dgm:cxn modelId="{FBC86249-D9C5-4C48-BA2D-3DF630BE8370}" type="presOf" srcId="{A01F038C-9D12-40B1-9ED3-2152A764FEB5}" destId="{5C7E6D06-115A-4836-A616-594049F79CC9}" srcOrd="0" destOrd="0" presId="urn:microsoft.com/office/officeart/2005/8/layout/cycle5"/>
    <dgm:cxn modelId="{8041426C-CBDC-4016-97A4-3EB113C99200}" srcId="{12A14294-22B5-405B-AB45-D0CBAF183E7E}" destId="{F198D545-4FE2-4E78-893B-548F12C97BA3}" srcOrd="4" destOrd="0" parTransId="{1C86A831-C341-4979-944C-827518EA37BC}" sibTransId="{6B6D489D-D220-4666-AA3C-DFE4A4852B26}"/>
    <dgm:cxn modelId="{648AB46C-59A0-4340-8D84-05F9DAC574B4}" type="presOf" srcId="{6B6D489D-D220-4666-AA3C-DFE4A4852B26}" destId="{246011D2-1E93-4BF6-B2AC-E83E8CD96FC1}" srcOrd="0" destOrd="0" presId="urn:microsoft.com/office/officeart/2005/8/layout/cycle5"/>
    <dgm:cxn modelId="{E208E989-8F8D-4B5B-BFCE-B86CF9375752}" type="presOf" srcId="{F198D545-4FE2-4E78-893B-548F12C97BA3}" destId="{C3FE1615-FFCB-416F-9103-436704E5D15F}" srcOrd="0" destOrd="0" presId="urn:microsoft.com/office/officeart/2005/8/layout/cycle5"/>
    <dgm:cxn modelId="{BE352A98-62AA-4F37-89BB-6EDF4910C43F}" type="presOf" srcId="{9D9D59B4-D874-406B-A71F-E3649BBBB8B1}" destId="{C52FEB3E-E7ED-4EEF-B7A0-95CB3831360B}" srcOrd="0" destOrd="0" presId="urn:microsoft.com/office/officeart/2005/8/layout/cycle5"/>
    <dgm:cxn modelId="{898474A5-635B-4984-97F0-BB1D0ED289A5}" type="presOf" srcId="{BB9B7E53-895B-44EF-A39E-75000A216EC3}" destId="{87D64C8E-4737-4DF5-9643-CBEFEAC80D3A}" srcOrd="0" destOrd="0" presId="urn:microsoft.com/office/officeart/2005/8/layout/cycle5"/>
    <dgm:cxn modelId="{A28B3FAE-DA63-444A-AB26-9FC49B9C8BF5}" srcId="{12A14294-22B5-405B-AB45-D0CBAF183E7E}" destId="{0FEC6F29-7791-4B9E-837D-57A29B9350F2}" srcOrd="2" destOrd="0" parTransId="{FE8688D4-88C6-46AC-BB00-E5BD7B4B4F97}" sibTransId="{BB9B7E53-895B-44EF-A39E-75000A216EC3}"/>
    <dgm:cxn modelId="{E184D3BF-4169-44AB-B0D9-B4A3EA171738}" type="presOf" srcId="{697780DB-707F-490D-94AA-AF80370190E2}" destId="{B58F43F4-300C-4E88-BEAC-CA46541B3F65}" srcOrd="0" destOrd="0" presId="urn:microsoft.com/office/officeart/2005/8/layout/cycle5"/>
    <dgm:cxn modelId="{255524C3-2D6A-4504-9434-762121657693}" srcId="{12A14294-22B5-405B-AB45-D0CBAF183E7E}" destId="{A01F038C-9D12-40B1-9ED3-2152A764FEB5}" srcOrd="3" destOrd="0" parTransId="{6EE52E29-8EF6-4975-98B8-23ECCE5E19C4}" sibTransId="{697780DB-707F-490D-94AA-AF80370190E2}"/>
    <dgm:cxn modelId="{4347CAD1-5FA0-440F-8544-097BEDDC27C9}" srcId="{12A14294-22B5-405B-AB45-D0CBAF183E7E}" destId="{BCB23BBB-3852-4D9B-8845-D705FDFDC38E}" srcOrd="5" destOrd="0" parTransId="{8AA34E2C-E474-4064-A6D9-34B7C3BCCE79}" sibTransId="{0D8D97A4-8B9E-4B8D-BF74-5539F00D4F09}"/>
    <dgm:cxn modelId="{6CA12BD8-47C3-4E96-B509-2BD5FDF9BA1D}" type="presOf" srcId="{A73043F0-F9E6-440F-AEC6-E37C4CC4EA44}" destId="{B36B70A7-CD47-4E1C-A57D-9F5C2583C8A4}" srcOrd="0" destOrd="0" presId="urn:microsoft.com/office/officeart/2005/8/layout/cycle5"/>
    <dgm:cxn modelId="{B601F1DA-6489-42B7-9E3E-95B31A7E4EC7}" type="presOf" srcId="{991B61FD-7BB3-4B12-9512-09CBFFA273DF}" destId="{980CFA4B-A0E9-4D08-9102-139E89B00612}" srcOrd="0" destOrd="0" presId="urn:microsoft.com/office/officeart/2005/8/layout/cycle5"/>
    <dgm:cxn modelId="{DDB6EBDE-E23D-4B70-82B5-A14EDB4D0E6F}" type="presOf" srcId="{B91385A8-203D-478F-A3D4-18AC354A57F5}" destId="{B4D68ECF-122F-4016-85FA-7FCA5BE3A47A}" srcOrd="0" destOrd="0" presId="urn:microsoft.com/office/officeart/2005/8/layout/cycle5"/>
    <dgm:cxn modelId="{2F84EDEE-10CF-46B0-8004-329DC17F6681}" type="presOf" srcId="{BCB23BBB-3852-4D9B-8845-D705FDFDC38E}" destId="{F3EF8C3C-7BD2-4433-B5FB-A10237F329DA}" srcOrd="0" destOrd="0" presId="urn:microsoft.com/office/officeart/2005/8/layout/cycle5"/>
    <dgm:cxn modelId="{9D32811C-8A6E-4F3E-855B-3FD72BCFBC8A}" type="presParOf" srcId="{2894B16D-6271-46EE-8224-D5FFD644EFE7}" destId="{980CFA4B-A0E9-4D08-9102-139E89B00612}" srcOrd="0" destOrd="0" presId="urn:microsoft.com/office/officeart/2005/8/layout/cycle5"/>
    <dgm:cxn modelId="{9A2DF797-A96A-402C-B6D5-98824982C75A}" type="presParOf" srcId="{2894B16D-6271-46EE-8224-D5FFD644EFE7}" destId="{FF35A585-84A3-4B71-911B-CF435DBB46E0}" srcOrd="1" destOrd="0" presId="urn:microsoft.com/office/officeart/2005/8/layout/cycle5"/>
    <dgm:cxn modelId="{7D2373E1-EC13-4EF6-9FEF-6BFA589CFFFF}" type="presParOf" srcId="{2894B16D-6271-46EE-8224-D5FFD644EFE7}" destId="{C52FEB3E-E7ED-4EEF-B7A0-95CB3831360B}" srcOrd="2" destOrd="0" presId="urn:microsoft.com/office/officeart/2005/8/layout/cycle5"/>
    <dgm:cxn modelId="{59CC78EB-D8E0-46D1-81B7-EF7283BA020B}" type="presParOf" srcId="{2894B16D-6271-46EE-8224-D5FFD644EFE7}" destId="{B36B70A7-CD47-4E1C-A57D-9F5C2583C8A4}" srcOrd="3" destOrd="0" presId="urn:microsoft.com/office/officeart/2005/8/layout/cycle5"/>
    <dgm:cxn modelId="{893753A5-E511-4149-A77C-CB4C1B7A9A2A}" type="presParOf" srcId="{2894B16D-6271-46EE-8224-D5FFD644EFE7}" destId="{5441D19F-7475-4287-84D5-78758251E07F}" srcOrd="4" destOrd="0" presId="urn:microsoft.com/office/officeart/2005/8/layout/cycle5"/>
    <dgm:cxn modelId="{4C92E47E-2637-41BB-ACFF-A01296D65DEF}" type="presParOf" srcId="{2894B16D-6271-46EE-8224-D5FFD644EFE7}" destId="{B4D68ECF-122F-4016-85FA-7FCA5BE3A47A}" srcOrd="5" destOrd="0" presId="urn:microsoft.com/office/officeart/2005/8/layout/cycle5"/>
    <dgm:cxn modelId="{32E92C59-C28A-4479-9CCE-EC3ECBC8C137}" type="presParOf" srcId="{2894B16D-6271-46EE-8224-D5FFD644EFE7}" destId="{C3C9B6CE-FDA6-4E0F-A2F3-EFCD88FAE88B}" srcOrd="6" destOrd="0" presId="urn:microsoft.com/office/officeart/2005/8/layout/cycle5"/>
    <dgm:cxn modelId="{704F1B78-3B94-4EBC-A20B-AD44DB9C4059}" type="presParOf" srcId="{2894B16D-6271-46EE-8224-D5FFD644EFE7}" destId="{6FB5A65D-EBEB-4D09-A777-A00859B404E1}" srcOrd="7" destOrd="0" presId="urn:microsoft.com/office/officeart/2005/8/layout/cycle5"/>
    <dgm:cxn modelId="{639C964D-765A-46A4-A7B2-0134BB07A754}" type="presParOf" srcId="{2894B16D-6271-46EE-8224-D5FFD644EFE7}" destId="{87D64C8E-4737-4DF5-9643-CBEFEAC80D3A}" srcOrd="8" destOrd="0" presId="urn:microsoft.com/office/officeart/2005/8/layout/cycle5"/>
    <dgm:cxn modelId="{CFE6132D-FC26-4E55-9340-331E8A8F09D3}" type="presParOf" srcId="{2894B16D-6271-46EE-8224-D5FFD644EFE7}" destId="{5C7E6D06-115A-4836-A616-594049F79CC9}" srcOrd="9" destOrd="0" presId="urn:microsoft.com/office/officeart/2005/8/layout/cycle5"/>
    <dgm:cxn modelId="{7A4E371B-8680-4EB9-88FC-3D1366CCF200}" type="presParOf" srcId="{2894B16D-6271-46EE-8224-D5FFD644EFE7}" destId="{921EBED3-DC25-4259-8EBA-77F8B3DC36BA}" srcOrd="10" destOrd="0" presId="urn:microsoft.com/office/officeart/2005/8/layout/cycle5"/>
    <dgm:cxn modelId="{57102D32-650B-4219-8D19-FF666550151E}" type="presParOf" srcId="{2894B16D-6271-46EE-8224-D5FFD644EFE7}" destId="{B58F43F4-300C-4E88-BEAC-CA46541B3F65}" srcOrd="11" destOrd="0" presId="urn:microsoft.com/office/officeart/2005/8/layout/cycle5"/>
    <dgm:cxn modelId="{4EAF57ED-97AE-4776-9CF0-85A92296FA21}" type="presParOf" srcId="{2894B16D-6271-46EE-8224-D5FFD644EFE7}" destId="{C3FE1615-FFCB-416F-9103-436704E5D15F}" srcOrd="12" destOrd="0" presId="urn:microsoft.com/office/officeart/2005/8/layout/cycle5"/>
    <dgm:cxn modelId="{74444C13-BB10-4AEE-9085-341993379190}" type="presParOf" srcId="{2894B16D-6271-46EE-8224-D5FFD644EFE7}" destId="{AEF1208D-D40A-4018-B869-589EC5DDD4DC}" srcOrd="13" destOrd="0" presId="urn:microsoft.com/office/officeart/2005/8/layout/cycle5"/>
    <dgm:cxn modelId="{80BFA94E-4149-4EF7-A312-F2FE685443F3}" type="presParOf" srcId="{2894B16D-6271-46EE-8224-D5FFD644EFE7}" destId="{246011D2-1E93-4BF6-B2AC-E83E8CD96FC1}" srcOrd="14" destOrd="0" presId="urn:microsoft.com/office/officeart/2005/8/layout/cycle5"/>
    <dgm:cxn modelId="{2E3AA113-3BAF-4C3D-9CD3-09CB8B6C68F8}" type="presParOf" srcId="{2894B16D-6271-46EE-8224-D5FFD644EFE7}" destId="{F3EF8C3C-7BD2-4433-B5FB-A10237F329DA}" srcOrd="15" destOrd="0" presId="urn:microsoft.com/office/officeart/2005/8/layout/cycle5"/>
    <dgm:cxn modelId="{DCF326BA-8847-43A2-9749-39A78C808D09}" type="presParOf" srcId="{2894B16D-6271-46EE-8224-D5FFD644EFE7}" destId="{5FD68C02-2307-4109-9DD0-10EF8692F38F}" srcOrd="16" destOrd="0" presId="urn:microsoft.com/office/officeart/2005/8/layout/cycle5"/>
    <dgm:cxn modelId="{63CF7594-8F9E-4573-959E-3D4F8AF8ED2D}" type="presParOf" srcId="{2894B16D-6271-46EE-8224-D5FFD644EFE7}" destId="{6CE401A0-F147-4872-BBB9-730DD23AF265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2A14294-22B5-405B-AB45-D0CBAF183E7E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991B61FD-7BB3-4B12-9512-09CBFFA273DF}">
          <dgm:prSet phldrT="[Text]"/>
          <dgm:spPr>
            <a:solidFill>
              <a:srgbClr val="FFFF00"/>
            </a:solidFill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m:oMathPara>
              </a14:m>
              <a:endParaRPr lang="de-DE" dirty="0"/>
            </a:p>
          </dgm:t>
        </dgm:pt>
      </mc:Choice>
      <mc:Fallback xmlns="">
        <dgm:pt modelId="{991B61FD-7BB3-4B12-9512-09CBFFA273DF}">
          <dgm:prSet phldrT="[Text]"/>
          <dgm:spPr>
            <a:solidFill>
              <a:srgbClr val="FFFF00"/>
            </a:solidFill>
          </dgm:spPr>
          <dgm:t>
            <a:bodyPr/>
            <a:lstStyle/>
            <a:p>
              <a:pPr/>
              <a:r>
                <a:rPr lang="de-DE" b="0" i="0">
                  <a:latin typeface="Cambria Math" panose="02040503050406030204" pitchFamily="18" charset="0"/>
                </a:rPr>
                <a:t>6^1=6</a:t>
              </a:r>
              <a:endParaRPr lang="de-DE" dirty="0"/>
            </a:p>
          </dgm:t>
        </dgm:pt>
      </mc:Fallback>
    </mc:AlternateContent>
    <dgm:pt modelId="{13E947F7-21D1-4C6C-87BD-918F2D7DBF13}" type="parTrans" cxnId="{3018D039-0A5F-4B57-8ED2-46856DB3C4A3}">
      <dgm:prSet/>
      <dgm:spPr/>
      <dgm:t>
        <a:bodyPr/>
        <a:lstStyle/>
        <a:p>
          <a:endParaRPr lang="de-DE"/>
        </a:p>
      </dgm:t>
    </dgm:pt>
    <dgm:pt modelId="{9D9D59B4-D874-406B-A71F-E3649BBBB8B1}" type="sibTrans" cxnId="{3018D039-0A5F-4B57-8ED2-46856DB3C4A3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A73043F0-F9E6-440F-AEC6-E37C4CC4EA44}">
          <dgm:prSet phldrT="[Text]"/>
          <dgm:spPr>
            <a:solidFill>
              <a:srgbClr val="93BBFF"/>
            </a:solidFill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m:oMathPara>
              </a14:m>
              <a:endParaRPr lang="de-DE" dirty="0"/>
            </a:p>
          </dgm:t>
        </dgm:pt>
      </mc:Choice>
      <mc:Fallback xmlns="">
        <dgm:pt modelId="{A73043F0-F9E6-440F-AEC6-E37C4CC4EA44}">
          <dgm:prSet phldrT="[Text]"/>
          <dgm:spPr>
            <a:solidFill>
              <a:srgbClr val="93BBFF"/>
            </a:solidFill>
          </dgm:spPr>
          <dgm:t>
            <a:bodyPr/>
            <a:lstStyle/>
            <a:p>
              <a:pPr/>
              <a:r>
                <a:rPr lang="de-DE" b="0" i="0">
                  <a:latin typeface="Cambria Math" panose="02040503050406030204" pitchFamily="18" charset="0"/>
                </a:rPr>
                <a:t>6^2=1</a:t>
              </a:r>
              <a:endParaRPr lang="de-DE" dirty="0"/>
            </a:p>
          </dgm:t>
        </dgm:pt>
      </mc:Fallback>
    </mc:AlternateContent>
    <dgm:pt modelId="{7CE00E7A-3745-4B9C-AB54-24719E463E25}" type="parTrans" cxnId="{929BBC1D-D19D-4ECB-BB48-003ADB8FB33E}">
      <dgm:prSet/>
      <dgm:spPr/>
      <dgm:t>
        <a:bodyPr/>
        <a:lstStyle/>
        <a:p>
          <a:endParaRPr lang="de-DE"/>
        </a:p>
      </dgm:t>
    </dgm:pt>
    <dgm:pt modelId="{B91385A8-203D-478F-A3D4-18AC354A57F5}" type="sibTrans" cxnId="{929BBC1D-D19D-4ECB-BB48-003ADB8FB33E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0FEC6F29-7791-4B9E-837D-57A29B9350F2}">
          <dgm:prSet phldrT="[Text]"/>
          <dgm:spPr>
            <a:solidFill>
              <a:srgbClr val="FFFF00"/>
            </a:solidFill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m:oMathPara>
              </a14:m>
              <a:endParaRPr lang="de-DE" dirty="0"/>
            </a:p>
          </dgm:t>
        </dgm:pt>
      </mc:Choice>
      <mc:Fallback xmlns="">
        <dgm:pt modelId="{0FEC6F29-7791-4B9E-837D-57A29B9350F2}">
          <dgm:prSet phldrT="[Text]"/>
          <dgm:spPr>
            <a:solidFill>
              <a:srgbClr val="FFFF00"/>
            </a:solidFill>
          </dgm:spPr>
          <dgm:t>
            <a:bodyPr/>
            <a:lstStyle/>
            <a:p>
              <a:pPr/>
              <a:r>
                <a:rPr lang="de-DE" b="0" i="0">
                  <a:latin typeface="Cambria Math" panose="02040503050406030204" pitchFamily="18" charset="0"/>
                </a:rPr>
                <a:t>6^3=6</a:t>
              </a:r>
              <a:endParaRPr lang="de-DE" dirty="0"/>
            </a:p>
          </dgm:t>
        </dgm:pt>
      </mc:Fallback>
    </mc:AlternateContent>
    <dgm:pt modelId="{FE8688D4-88C6-46AC-BB00-E5BD7B4B4F97}" type="parTrans" cxnId="{A28B3FAE-DA63-444A-AB26-9FC49B9C8BF5}">
      <dgm:prSet/>
      <dgm:spPr/>
      <dgm:t>
        <a:bodyPr/>
        <a:lstStyle/>
        <a:p>
          <a:endParaRPr lang="de-DE"/>
        </a:p>
      </dgm:t>
    </dgm:pt>
    <dgm:pt modelId="{BB9B7E53-895B-44EF-A39E-75000A216EC3}" type="sibTrans" cxnId="{A28B3FAE-DA63-444A-AB26-9FC49B9C8BF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A01F038C-9D12-40B1-9ED3-2152A764FEB5}">
          <dgm:prSet phldrT="[Text]"/>
          <dgm:spPr>
            <a:solidFill>
              <a:srgbClr val="93BBFF"/>
            </a:solidFill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6=1</m:t>
                    </m:r>
                  </m:oMath>
                </m:oMathPara>
              </a14:m>
              <a:endParaRPr lang="de-DE" dirty="0"/>
            </a:p>
          </dgm:t>
        </dgm:pt>
      </mc:Choice>
      <mc:Fallback xmlns="">
        <dgm:pt modelId="{A01F038C-9D12-40B1-9ED3-2152A764FEB5}">
          <dgm:prSet phldrT="[Text]"/>
          <dgm:spPr>
            <a:solidFill>
              <a:srgbClr val="93BBFF"/>
            </a:solidFill>
          </dgm:spPr>
          <dgm:t>
            <a:bodyPr/>
            <a:lstStyle/>
            <a:p>
              <a:pPr/>
              <a:r>
                <a:rPr lang="de-DE" b="0" i="0">
                  <a:latin typeface="Cambria Math" panose="02040503050406030204" pitchFamily="18" charset="0"/>
                </a:rPr>
                <a:t>6=1</a:t>
              </a:r>
              <a:endParaRPr lang="de-DE" dirty="0"/>
            </a:p>
          </dgm:t>
        </dgm:pt>
      </mc:Fallback>
    </mc:AlternateContent>
    <dgm:pt modelId="{6EE52E29-8EF6-4975-98B8-23ECCE5E19C4}" type="parTrans" cxnId="{255524C3-2D6A-4504-9434-762121657693}">
      <dgm:prSet/>
      <dgm:spPr/>
      <dgm:t>
        <a:bodyPr/>
        <a:lstStyle/>
        <a:p>
          <a:endParaRPr lang="de-DE"/>
        </a:p>
      </dgm:t>
    </dgm:pt>
    <dgm:pt modelId="{697780DB-707F-490D-94AA-AF80370190E2}" type="sibTrans" cxnId="{255524C3-2D6A-4504-9434-762121657693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F198D545-4FE2-4E78-893B-548F12C97BA3}">
          <dgm:prSet phldrT="[Text]"/>
          <dgm:spPr>
            <a:solidFill>
              <a:srgbClr val="FFFF00"/>
            </a:solidFill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m:oMathPara>
              </a14:m>
              <a:endParaRPr lang="de-DE" dirty="0"/>
            </a:p>
          </dgm:t>
        </dgm:pt>
      </mc:Choice>
      <mc:Fallback xmlns="">
        <dgm:pt modelId="{F198D545-4FE2-4E78-893B-548F12C97BA3}">
          <dgm:prSet phldrT="[Text]"/>
          <dgm:spPr>
            <a:solidFill>
              <a:srgbClr val="FFFF00"/>
            </a:solidFill>
          </dgm:spPr>
          <dgm:t>
            <a:bodyPr/>
            <a:lstStyle/>
            <a:p>
              <a:pPr/>
              <a:r>
                <a:rPr lang="de-DE" b="0" i="0">
                  <a:latin typeface="Cambria Math" panose="02040503050406030204" pitchFamily="18" charset="0"/>
                </a:rPr>
                <a:t>6^5=6</a:t>
              </a:r>
              <a:endParaRPr lang="de-DE" dirty="0"/>
            </a:p>
          </dgm:t>
        </dgm:pt>
      </mc:Fallback>
    </mc:AlternateContent>
    <dgm:pt modelId="{1C86A831-C341-4979-944C-827518EA37BC}" type="parTrans" cxnId="{8041426C-CBDC-4016-97A4-3EB113C99200}">
      <dgm:prSet/>
      <dgm:spPr/>
      <dgm:t>
        <a:bodyPr/>
        <a:lstStyle/>
        <a:p>
          <a:endParaRPr lang="de-DE"/>
        </a:p>
      </dgm:t>
    </dgm:pt>
    <dgm:pt modelId="{6B6D489D-D220-4666-AA3C-DFE4A4852B26}" type="sibTrans" cxnId="{8041426C-CBDC-4016-97A4-3EB113C99200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BCB23BBB-3852-4D9B-8845-D705FDFDC38E}">
          <dgm:prSet phldrT="[Text]"/>
          <dgm:spPr>
            <a:solidFill>
              <a:srgbClr val="93BBFF"/>
            </a:solidFill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m:oMathPara>
              </a14:m>
              <a:endParaRPr lang="de-DE" dirty="0"/>
            </a:p>
          </dgm:t>
        </dgm:pt>
      </mc:Choice>
      <mc:Fallback xmlns="">
        <dgm:pt modelId="{BCB23BBB-3852-4D9B-8845-D705FDFDC38E}">
          <dgm:prSet phldrT="[Text]"/>
          <dgm:spPr>
            <a:solidFill>
              <a:srgbClr val="93BBFF"/>
            </a:solidFill>
          </dgm:spPr>
          <dgm:t>
            <a:bodyPr/>
            <a:lstStyle/>
            <a:p>
              <a:pPr/>
              <a:r>
                <a:rPr lang="de-DE" b="0" i="0">
                  <a:latin typeface="Cambria Math" panose="02040503050406030204" pitchFamily="18" charset="0"/>
                </a:rPr>
                <a:t>6^6=1</a:t>
              </a:r>
              <a:endParaRPr lang="de-DE" dirty="0"/>
            </a:p>
          </dgm:t>
        </dgm:pt>
      </mc:Fallback>
    </mc:AlternateContent>
    <dgm:pt modelId="{8AA34E2C-E474-4064-A6D9-34B7C3BCCE79}" type="parTrans" cxnId="{4347CAD1-5FA0-440F-8544-097BEDDC27C9}">
      <dgm:prSet/>
      <dgm:spPr/>
      <dgm:t>
        <a:bodyPr/>
        <a:lstStyle/>
        <a:p>
          <a:endParaRPr lang="de-DE"/>
        </a:p>
      </dgm:t>
    </dgm:pt>
    <dgm:pt modelId="{0D8D97A4-8B9E-4B8D-BF74-5539F00D4F09}" type="sibTrans" cxnId="{4347CAD1-5FA0-440F-8544-097BEDDC27C9}">
      <dgm:prSet/>
      <dgm:spPr/>
      <dgm:t>
        <a:bodyPr/>
        <a:lstStyle/>
        <a:p>
          <a:endParaRPr lang="de-DE"/>
        </a:p>
      </dgm:t>
    </dgm:pt>
    <dgm:pt modelId="{2894B16D-6271-46EE-8224-D5FFD644EFE7}" type="pres">
      <dgm:prSet presAssocID="{12A14294-22B5-405B-AB45-D0CBAF183E7E}" presName="cycle" presStyleCnt="0">
        <dgm:presLayoutVars>
          <dgm:dir/>
          <dgm:resizeHandles val="exact"/>
        </dgm:presLayoutVars>
      </dgm:prSet>
      <dgm:spPr/>
    </dgm:pt>
    <dgm:pt modelId="{980CFA4B-A0E9-4D08-9102-139E89B00612}" type="pres">
      <dgm:prSet presAssocID="{991B61FD-7BB3-4B12-9512-09CBFFA273DF}" presName="node" presStyleLbl="node1" presStyleIdx="0" presStyleCnt="6">
        <dgm:presLayoutVars>
          <dgm:bulletEnabled val="1"/>
        </dgm:presLayoutVars>
      </dgm:prSet>
      <dgm:spPr/>
    </dgm:pt>
    <dgm:pt modelId="{FF35A585-84A3-4B71-911B-CF435DBB46E0}" type="pres">
      <dgm:prSet presAssocID="{991B61FD-7BB3-4B12-9512-09CBFFA273DF}" presName="spNode" presStyleCnt="0"/>
      <dgm:spPr/>
    </dgm:pt>
    <dgm:pt modelId="{C52FEB3E-E7ED-4EEF-B7A0-95CB3831360B}" type="pres">
      <dgm:prSet presAssocID="{9D9D59B4-D874-406B-A71F-E3649BBBB8B1}" presName="sibTrans" presStyleLbl="sibTrans1D1" presStyleIdx="0" presStyleCnt="6"/>
      <dgm:spPr/>
    </dgm:pt>
    <dgm:pt modelId="{B36B70A7-CD47-4E1C-A57D-9F5C2583C8A4}" type="pres">
      <dgm:prSet presAssocID="{A73043F0-F9E6-440F-AEC6-E37C4CC4EA44}" presName="node" presStyleLbl="node1" presStyleIdx="1" presStyleCnt="6">
        <dgm:presLayoutVars>
          <dgm:bulletEnabled val="1"/>
        </dgm:presLayoutVars>
      </dgm:prSet>
      <dgm:spPr/>
    </dgm:pt>
    <dgm:pt modelId="{5441D19F-7475-4287-84D5-78758251E07F}" type="pres">
      <dgm:prSet presAssocID="{A73043F0-F9E6-440F-AEC6-E37C4CC4EA44}" presName="spNode" presStyleCnt="0"/>
      <dgm:spPr/>
    </dgm:pt>
    <dgm:pt modelId="{B4D68ECF-122F-4016-85FA-7FCA5BE3A47A}" type="pres">
      <dgm:prSet presAssocID="{B91385A8-203D-478F-A3D4-18AC354A57F5}" presName="sibTrans" presStyleLbl="sibTrans1D1" presStyleIdx="1" presStyleCnt="6"/>
      <dgm:spPr/>
    </dgm:pt>
    <dgm:pt modelId="{C3C9B6CE-FDA6-4E0F-A2F3-EFCD88FAE88B}" type="pres">
      <dgm:prSet presAssocID="{0FEC6F29-7791-4B9E-837D-57A29B9350F2}" presName="node" presStyleLbl="node1" presStyleIdx="2" presStyleCnt="6">
        <dgm:presLayoutVars>
          <dgm:bulletEnabled val="1"/>
        </dgm:presLayoutVars>
      </dgm:prSet>
      <dgm:spPr/>
    </dgm:pt>
    <dgm:pt modelId="{6FB5A65D-EBEB-4D09-A777-A00859B404E1}" type="pres">
      <dgm:prSet presAssocID="{0FEC6F29-7791-4B9E-837D-57A29B9350F2}" presName="spNode" presStyleCnt="0"/>
      <dgm:spPr/>
    </dgm:pt>
    <dgm:pt modelId="{87D64C8E-4737-4DF5-9643-CBEFEAC80D3A}" type="pres">
      <dgm:prSet presAssocID="{BB9B7E53-895B-44EF-A39E-75000A216EC3}" presName="sibTrans" presStyleLbl="sibTrans1D1" presStyleIdx="2" presStyleCnt="6"/>
      <dgm:spPr/>
    </dgm:pt>
    <dgm:pt modelId="{5C7E6D06-115A-4836-A616-594049F79CC9}" type="pres">
      <dgm:prSet presAssocID="{A01F038C-9D12-40B1-9ED3-2152A764FEB5}" presName="node" presStyleLbl="node1" presStyleIdx="3" presStyleCnt="6">
        <dgm:presLayoutVars>
          <dgm:bulletEnabled val="1"/>
        </dgm:presLayoutVars>
      </dgm:prSet>
      <dgm:spPr/>
    </dgm:pt>
    <dgm:pt modelId="{921EBED3-DC25-4259-8EBA-77F8B3DC36BA}" type="pres">
      <dgm:prSet presAssocID="{A01F038C-9D12-40B1-9ED3-2152A764FEB5}" presName="spNode" presStyleCnt="0"/>
      <dgm:spPr/>
    </dgm:pt>
    <dgm:pt modelId="{B58F43F4-300C-4E88-BEAC-CA46541B3F65}" type="pres">
      <dgm:prSet presAssocID="{697780DB-707F-490D-94AA-AF80370190E2}" presName="sibTrans" presStyleLbl="sibTrans1D1" presStyleIdx="3" presStyleCnt="6"/>
      <dgm:spPr/>
    </dgm:pt>
    <dgm:pt modelId="{C3FE1615-FFCB-416F-9103-436704E5D15F}" type="pres">
      <dgm:prSet presAssocID="{F198D545-4FE2-4E78-893B-548F12C97BA3}" presName="node" presStyleLbl="node1" presStyleIdx="4" presStyleCnt="6">
        <dgm:presLayoutVars>
          <dgm:bulletEnabled val="1"/>
        </dgm:presLayoutVars>
      </dgm:prSet>
      <dgm:spPr/>
    </dgm:pt>
    <dgm:pt modelId="{AEF1208D-D40A-4018-B869-589EC5DDD4DC}" type="pres">
      <dgm:prSet presAssocID="{F198D545-4FE2-4E78-893B-548F12C97BA3}" presName="spNode" presStyleCnt="0"/>
      <dgm:spPr/>
    </dgm:pt>
    <dgm:pt modelId="{246011D2-1E93-4BF6-B2AC-E83E8CD96FC1}" type="pres">
      <dgm:prSet presAssocID="{6B6D489D-D220-4666-AA3C-DFE4A4852B26}" presName="sibTrans" presStyleLbl="sibTrans1D1" presStyleIdx="4" presStyleCnt="6"/>
      <dgm:spPr/>
    </dgm:pt>
    <dgm:pt modelId="{F3EF8C3C-7BD2-4433-B5FB-A10237F329DA}" type="pres">
      <dgm:prSet presAssocID="{BCB23BBB-3852-4D9B-8845-D705FDFDC38E}" presName="node" presStyleLbl="node1" presStyleIdx="5" presStyleCnt="6">
        <dgm:presLayoutVars>
          <dgm:bulletEnabled val="1"/>
        </dgm:presLayoutVars>
      </dgm:prSet>
      <dgm:spPr/>
    </dgm:pt>
    <dgm:pt modelId="{5FD68C02-2307-4109-9DD0-10EF8692F38F}" type="pres">
      <dgm:prSet presAssocID="{BCB23BBB-3852-4D9B-8845-D705FDFDC38E}" presName="spNode" presStyleCnt="0"/>
      <dgm:spPr/>
    </dgm:pt>
    <dgm:pt modelId="{6CE401A0-F147-4872-BBB9-730DD23AF265}" type="pres">
      <dgm:prSet presAssocID="{0D8D97A4-8B9E-4B8D-BF74-5539F00D4F09}" presName="sibTrans" presStyleLbl="sibTrans1D1" presStyleIdx="5" presStyleCnt="6"/>
      <dgm:spPr/>
    </dgm:pt>
  </dgm:ptLst>
  <dgm:cxnLst>
    <dgm:cxn modelId="{1A30A91A-E14F-472F-9E73-5265BD213446}" type="presOf" srcId="{12A14294-22B5-405B-AB45-D0CBAF183E7E}" destId="{2894B16D-6271-46EE-8224-D5FFD644EFE7}" srcOrd="0" destOrd="0" presId="urn:microsoft.com/office/officeart/2005/8/layout/cycle5"/>
    <dgm:cxn modelId="{929BBC1D-D19D-4ECB-BB48-003ADB8FB33E}" srcId="{12A14294-22B5-405B-AB45-D0CBAF183E7E}" destId="{A73043F0-F9E6-440F-AEC6-E37C4CC4EA44}" srcOrd="1" destOrd="0" parTransId="{7CE00E7A-3745-4B9C-AB54-24719E463E25}" sibTransId="{B91385A8-203D-478F-A3D4-18AC354A57F5}"/>
    <dgm:cxn modelId="{EEDDBE30-AD26-4AE2-9202-867D0D067364}" type="presOf" srcId="{0D8D97A4-8B9E-4B8D-BF74-5539F00D4F09}" destId="{6CE401A0-F147-4872-BBB9-730DD23AF265}" srcOrd="0" destOrd="0" presId="urn:microsoft.com/office/officeart/2005/8/layout/cycle5"/>
    <dgm:cxn modelId="{3018D039-0A5F-4B57-8ED2-46856DB3C4A3}" srcId="{12A14294-22B5-405B-AB45-D0CBAF183E7E}" destId="{991B61FD-7BB3-4B12-9512-09CBFFA273DF}" srcOrd="0" destOrd="0" parTransId="{13E947F7-21D1-4C6C-87BD-918F2D7DBF13}" sibTransId="{9D9D59B4-D874-406B-A71F-E3649BBBB8B1}"/>
    <dgm:cxn modelId="{4445D168-C9E4-4FE5-AFB0-CCF0CA5DE3CC}" type="presOf" srcId="{0FEC6F29-7791-4B9E-837D-57A29B9350F2}" destId="{C3C9B6CE-FDA6-4E0F-A2F3-EFCD88FAE88B}" srcOrd="0" destOrd="0" presId="urn:microsoft.com/office/officeart/2005/8/layout/cycle5"/>
    <dgm:cxn modelId="{FBC86249-D9C5-4C48-BA2D-3DF630BE8370}" type="presOf" srcId="{A01F038C-9D12-40B1-9ED3-2152A764FEB5}" destId="{5C7E6D06-115A-4836-A616-594049F79CC9}" srcOrd="0" destOrd="0" presId="urn:microsoft.com/office/officeart/2005/8/layout/cycle5"/>
    <dgm:cxn modelId="{8041426C-CBDC-4016-97A4-3EB113C99200}" srcId="{12A14294-22B5-405B-AB45-D0CBAF183E7E}" destId="{F198D545-4FE2-4E78-893B-548F12C97BA3}" srcOrd="4" destOrd="0" parTransId="{1C86A831-C341-4979-944C-827518EA37BC}" sibTransId="{6B6D489D-D220-4666-AA3C-DFE4A4852B26}"/>
    <dgm:cxn modelId="{648AB46C-59A0-4340-8D84-05F9DAC574B4}" type="presOf" srcId="{6B6D489D-D220-4666-AA3C-DFE4A4852B26}" destId="{246011D2-1E93-4BF6-B2AC-E83E8CD96FC1}" srcOrd="0" destOrd="0" presId="urn:microsoft.com/office/officeart/2005/8/layout/cycle5"/>
    <dgm:cxn modelId="{E208E989-8F8D-4B5B-BFCE-B86CF9375752}" type="presOf" srcId="{F198D545-4FE2-4E78-893B-548F12C97BA3}" destId="{C3FE1615-FFCB-416F-9103-436704E5D15F}" srcOrd="0" destOrd="0" presId="urn:microsoft.com/office/officeart/2005/8/layout/cycle5"/>
    <dgm:cxn modelId="{BE352A98-62AA-4F37-89BB-6EDF4910C43F}" type="presOf" srcId="{9D9D59B4-D874-406B-A71F-E3649BBBB8B1}" destId="{C52FEB3E-E7ED-4EEF-B7A0-95CB3831360B}" srcOrd="0" destOrd="0" presId="urn:microsoft.com/office/officeart/2005/8/layout/cycle5"/>
    <dgm:cxn modelId="{898474A5-635B-4984-97F0-BB1D0ED289A5}" type="presOf" srcId="{BB9B7E53-895B-44EF-A39E-75000A216EC3}" destId="{87D64C8E-4737-4DF5-9643-CBEFEAC80D3A}" srcOrd="0" destOrd="0" presId="urn:microsoft.com/office/officeart/2005/8/layout/cycle5"/>
    <dgm:cxn modelId="{A28B3FAE-DA63-444A-AB26-9FC49B9C8BF5}" srcId="{12A14294-22B5-405B-AB45-D0CBAF183E7E}" destId="{0FEC6F29-7791-4B9E-837D-57A29B9350F2}" srcOrd="2" destOrd="0" parTransId="{FE8688D4-88C6-46AC-BB00-E5BD7B4B4F97}" sibTransId="{BB9B7E53-895B-44EF-A39E-75000A216EC3}"/>
    <dgm:cxn modelId="{E184D3BF-4169-44AB-B0D9-B4A3EA171738}" type="presOf" srcId="{697780DB-707F-490D-94AA-AF80370190E2}" destId="{B58F43F4-300C-4E88-BEAC-CA46541B3F65}" srcOrd="0" destOrd="0" presId="urn:microsoft.com/office/officeart/2005/8/layout/cycle5"/>
    <dgm:cxn modelId="{255524C3-2D6A-4504-9434-762121657693}" srcId="{12A14294-22B5-405B-AB45-D0CBAF183E7E}" destId="{A01F038C-9D12-40B1-9ED3-2152A764FEB5}" srcOrd="3" destOrd="0" parTransId="{6EE52E29-8EF6-4975-98B8-23ECCE5E19C4}" sibTransId="{697780DB-707F-490D-94AA-AF80370190E2}"/>
    <dgm:cxn modelId="{4347CAD1-5FA0-440F-8544-097BEDDC27C9}" srcId="{12A14294-22B5-405B-AB45-D0CBAF183E7E}" destId="{BCB23BBB-3852-4D9B-8845-D705FDFDC38E}" srcOrd="5" destOrd="0" parTransId="{8AA34E2C-E474-4064-A6D9-34B7C3BCCE79}" sibTransId="{0D8D97A4-8B9E-4B8D-BF74-5539F00D4F09}"/>
    <dgm:cxn modelId="{6CA12BD8-47C3-4E96-B509-2BD5FDF9BA1D}" type="presOf" srcId="{A73043F0-F9E6-440F-AEC6-E37C4CC4EA44}" destId="{B36B70A7-CD47-4E1C-A57D-9F5C2583C8A4}" srcOrd="0" destOrd="0" presId="urn:microsoft.com/office/officeart/2005/8/layout/cycle5"/>
    <dgm:cxn modelId="{B601F1DA-6489-42B7-9E3E-95B31A7E4EC7}" type="presOf" srcId="{991B61FD-7BB3-4B12-9512-09CBFFA273DF}" destId="{980CFA4B-A0E9-4D08-9102-139E89B00612}" srcOrd="0" destOrd="0" presId="urn:microsoft.com/office/officeart/2005/8/layout/cycle5"/>
    <dgm:cxn modelId="{DDB6EBDE-E23D-4B70-82B5-A14EDB4D0E6F}" type="presOf" srcId="{B91385A8-203D-478F-A3D4-18AC354A57F5}" destId="{B4D68ECF-122F-4016-85FA-7FCA5BE3A47A}" srcOrd="0" destOrd="0" presId="urn:microsoft.com/office/officeart/2005/8/layout/cycle5"/>
    <dgm:cxn modelId="{2F84EDEE-10CF-46B0-8004-329DC17F6681}" type="presOf" srcId="{BCB23BBB-3852-4D9B-8845-D705FDFDC38E}" destId="{F3EF8C3C-7BD2-4433-B5FB-A10237F329DA}" srcOrd="0" destOrd="0" presId="urn:microsoft.com/office/officeart/2005/8/layout/cycle5"/>
    <dgm:cxn modelId="{9D32811C-8A6E-4F3E-855B-3FD72BCFBC8A}" type="presParOf" srcId="{2894B16D-6271-46EE-8224-D5FFD644EFE7}" destId="{980CFA4B-A0E9-4D08-9102-139E89B00612}" srcOrd="0" destOrd="0" presId="urn:microsoft.com/office/officeart/2005/8/layout/cycle5"/>
    <dgm:cxn modelId="{9A2DF797-A96A-402C-B6D5-98824982C75A}" type="presParOf" srcId="{2894B16D-6271-46EE-8224-D5FFD644EFE7}" destId="{FF35A585-84A3-4B71-911B-CF435DBB46E0}" srcOrd="1" destOrd="0" presId="urn:microsoft.com/office/officeart/2005/8/layout/cycle5"/>
    <dgm:cxn modelId="{7D2373E1-EC13-4EF6-9FEF-6BFA589CFFFF}" type="presParOf" srcId="{2894B16D-6271-46EE-8224-D5FFD644EFE7}" destId="{C52FEB3E-E7ED-4EEF-B7A0-95CB3831360B}" srcOrd="2" destOrd="0" presId="urn:microsoft.com/office/officeart/2005/8/layout/cycle5"/>
    <dgm:cxn modelId="{59CC78EB-D8E0-46D1-81B7-EF7283BA020B}" type="presParOf" srcId="{2894B16D-6271-46EE-8224-D5FFD644EFE7}" destId="{B36B70A7-CD47-4E1C-A57D-9F5C2583C8A4}" srcOrd="3" destOrd="0" presId="urn:microsoft.com/office/officeart/2005/8/layout/cycle5"/>
    <dgm:cxn modelId="{893753A5-E511-4149-A77C-CB4C1B7A9A2A}" type="presParOf" srcId="{2894B16D-6271-46EE-8224-D5FFD644EFE7}" destId="{5441D19F-7475-4287-84D5-78758251E07F}" srcOrd="4" destOrd="0" presId="urn:microsoft.com/office/officeart/2005/8/layout/cycle5"/>
    <dgm:cxn modelId="{4C92E47E-2637-41BB-ACFF-A01296D65DEF}" type="presParOf" srcId="{2894B16D-6271-46EE-8224-D5FFD644EFE7}" destId="{B4D68ECF-122F-4016-85FA-7FCA5BE3A47A}" srcOrd="5" destOrd="0" presId="urn:microsoft.com/office/officeart/2005/8/layout/cycle5"/>
    <dgm:cxn modelId="{32E92C59-C28A-4479-9CCE-EC3ECBC8C137}" type="presParOf" srcId="{2894B16D-6271-46EE-8224-D5FFD644EFE7}" destId="{C3C9B6CE-FDA6-4E0F-A2F3-EFCD88FAE88B}" srcOrd="6" destOrd="0" presId="urn:microsoft.com/office/officeart/2005/8/layout/cycle5"/>
    <dgm:cxn modelId="{704F1B78-3B94-4EBC-A20B-AD44DB9C4059}" type="presParOf" srcId="{2894B16D-6271-46EE-8224-D5FFD644EFE7}" destId="{6FB5A65D-EBEB-4D09-A777-A00859B404E1}" srcOrd="7" destOrd="0" presId="urn:microsoft.com/office/officeart/2005/8/layout/cycle5"/>
    <dgm:cxn modelId="{639C964D-765A-46A4-A7B2-0134BB07A754}" type="presParOf" srcId="{2894B16D-6271-46EE-8224-D5FFD644EFE7}" destId="{87D64C8E-4737-4DF5-9643-CBEFEAC80D3A}" srcOrd="8" destOrd="0" presId="urn:microsoft.com/office/officeart/2005/8/layout/cycle5"/>
    <dgm:cxn modelId="{CFE6132D-FC26-4E55-9340-331E8A8F09D3}" type="presParOf" srcId="{2894B16D-6271-46EE-8224-D5FFD644EFE7}" destId="{5C7E6D06-115A-4836-A616-594049F79CC9}" srcOrd="9" destOrd="0" presId="urn:microsoft.com/office/officeart/2005/8/layout/cycle5"/>
    <dgm:cxn modelId="{7A4E371B-8680-4EB9-88FC-3D1366CCF200}" type="presParOf" srcId="{2894B16D-6271-46EE-8224-D5FFD644EFE7}" destId="{921EBED3-DC25-4259-8EBA-77F8B3DC36BA}" srcOrd="10" destOrd="0" presId="urn:microsoft.com/office/officeart/2005/8/layout/cycle5"/>
    <dgm:cxn modelId="{57102D32-650B-4219-8D19-FF666550151E}" type="presParOf" srcId="{2894B16D-6271-46EE-8224-D5FFD644EFE7}" destId="{B58F43F4-300C-4E88-BEAC-CA46541B3F65}" srcOrd="11" destOrd="0" presId="urn:microsoft.com/office/officeart/2005/8/layout/cycle5"/>
    <dgm:cxn modelId="{4EAF57ED-97AE-4776-9CF0-85A92296FA21}" type="presParOf" srcId="{2894B16D-6271-46EE-8224-D5FFD644EFE7}" destId="{C3FE1615-FFCB-416F-9103-436704E5D15F}" srcOrd="12" destOrd="0" presId="urn:microsoft.com/office/officeart/2005/8/layout/cycle5"/>
    <dgm:cxn modelId="{74444C13-BB10-4AEE-9085-341993379190}" type="presParOf" srcId="{2894B16D-6271-46EE-8224-D5FFD644EFE7}" destId="{AEF1208D-D40A-4018-B869-589EC5DDD4DC}" srcOrd="13" destOrd="0" presId="urn:microsoft.com/office/officeart/2005/8/layout/cycle5"/>
    <dgm:cxn modelId="{80BFA94E-4149-4EF7-A312-F2FE685443F3}" type="presParOf" srcId="{2894B16D-6271-46EE-8224-D5FFD644EFE7}" destId="{246011D2-1E93-4BF6-B2AC-E83E8CD96FC1}" srcOrd="14" destOrd="0" presId="urn:microsoft.com/office/officeart/2005/8/layout/cycle5"/>
    <dgm:cxn modelId="{2E3AA113-3BAF-4C3D-9CD3-09CB8B6C68F8}" type="presParOf" srcId="{2894B16D-6271-46EE-8224-D5FFD644EFE7}" destId="{F3EF8C3C-7BD2-4433-B5FB-A10237F329DA}" srcOrd="15" destOrd="0" presId="urn:microsoft.com/office/officeart/2005/8/layout/cycle5"/>
    <dgm:cxn modelId="{DCF326BA-8847-43A2-9749-39A78C808D09}" type="presParOf" srcId="{2894B16D-6271-46EE-8224-D5FFD644EFE7}" destId="{5FD68C02-2307-4109-9DD0-10EF8692F38F}" srcOrd="16" destOrd="0" presId="urn:microsoft.com/office/officeart/2005/8/layout/cycle5"/>
    <dgm:cxn modelId="{63CF7594-8F9E-4573-959E-3D4F8AF8ED2D}" type="presParOf" srcId="{2894B16D-6271-46EE-8224-D5FFD644EFE7}" destId="{6CE401A0-F147-4872-BBB9-730DD23AF265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2A14294-22B5-405B-AB45-D0CBAF183E7E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991B61FD-7BB3-4B12-9512-09CBFFA273DF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3E947F7-21D1-4C6C-87BD-918F2D7DBF13}" type="parTrans" cxnId="{3018D039-0A5F-4B57-8ED2-46856DB3C4A3}">
      <dgm:prSet/>
      <dgm:spPr/>
      <dgm:t>
        <a:bodyPr/>
        <a:lstStyle/>
        <a:p>
          <a:endParaRPr lang="de-DE"/>
        </a:p>
      </dgm:t>
    </dgm:pt>
    <dgm:pt modelId="{9D9D59B4-D874-406B-A71F-E3649BBBB8B1}" type="sibTrans" cxnId="{3018D039-0A5F-4B57-8ED2-46856DB3C4A3}">
      <dgm:prSet/>
      <dgm:spPr/>
      <dgm:t>
        <a:bodyPr/>
        <a:lstStyle/>
        <a:p>
          <a:endParaRPr lang="de-DE"/>
        </a:p>
      </dgm:t>
    </dgm:pt>
    <dgm:pt modelId="{A73043F0-F9E6-440F-AEC6-E37C4CC4EA44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7CE00E7A-3745-4B9C-AB54-24719E463E25}" type="parTrans" cxnId="{929BBC1D-D19D-4ECB-BB48-003ADB8FB33E}">
      <dgm:prSet/>
      <dgm:spPr/>
      <dgm:t>
        <a:bodyPr/>
        <a:lstStyle/>
        <a:p>
          <a:endParaRPr lang="de-DE"/>
        </a:p>
      </dgm:t>
    </dgm:pt>
    <dgm:pt modelId="{B91385A8-203D-478F-A3D4-18AC354A57F5}" type="sibTrans" cxnId="{929BBC1D-D19D-4ECB-BB48-003ADB8FB33E}">
      <dgm:prSet/>
      <dgm:spPr/>
      <dgm:t>
        <a:bodyPr/>
        <a:lstStyle/>
        <a:p>
          <a:endParaRPr lang="de-DE"/>
        </a:p>
      </dgm:t>
    </dgm:pt>
    <dgm:pt modelId="{0FEC6F29-7791-4B9E-837D-57A29B9350F2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FE8688D4-88C6-46AC-BB00-E5BD7B4B4F97}" type="parTrans" cxnId="{A28B3FAE-DA63-444A-AB26-9FC49B9C8BF5}">
      <dgm:prSet/>
      <dgm:spPr/>
      <dgm:t>
        <a:bodyPr/>
        <a:lstStyle/>
        <a:p>
          <a:endParaRPr lang="de-DE"/>
        </a:p>
      </dgm:t>
    </dgm:pt>
    <dgm:pt modelId="{BB9B7E53-895B-44EF-A39E-75000A216EC3}" type="sibTrans" cxnId="{A28B3FAE-DA63-444A-AB26-9FC49B9C8BF5}">
      <dgm:prSet/>
      <dgm:spPr/>
      <dgm:t>
        <a:bodyPr/>
        <a:lstStyle/>
        <a:p>
          <a:endParaRPr lang="de-DE"/>
        </a:p>
      </dgm:t>
    </dgm:pt>
    <dgm:pt modelId="{A01F038C-9D12-40B1-9ED3-2152A764FEB5}">
      <dgm:prSet phldrT="[Text]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EE52E29-8EF6-4975-98B8-23ECCE5E19C4}" type="parTrans" cxnId="{255524C3-2D6A-4504-9434-762121657693}">
      <dgm:prSet/>
      <dgm:spPr/>
      <dgm:t>
        <a:bodyPr/>
        <a:lstStyle/>
        <a:p>
          <a:endParaRPr lang="de-DE"/>
        </a:p>
      </dgm:t>
    </dgm:pt>
    <dgm:pt modelId="{697780DB-707F-490D-94AA-AF80370190E2}" type="sibTrans" cxnId="{255524C3-2D6A-4504-9434-762121657693}">
      <dgm:prSet/>
      <dgm:spPr/>
      <dgm:t>
        <a:bodyPr/>
        <a:lstStyle/>
        <a:p>
          <a:endParaRPr lang="de-DE"/>
        </a:p>
      </dgm:t>
    </dgm:pt>
    <dgm:pt modelId="{F198D545-4FE2-4E78-893B-548F12C97BA3}">
      <dgm:prSet phldrT="[Text]"/>
      <dgm:spPr>
        <a:blipFill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C86A831-C341-4979-944C-827518EA37BC}" type="parTrans" cxnId="{8041426C-CBDC-4016-97A4-3EB113C99200}">
      <dgm:prSet/>
      <dgm:spPr/>
      <dgm:t>
        <a:bodyPr/>
        <a:lstStyle/>
        <a:p>
          <a:endParaRPr lang="de-DE"/>
        </a:p>
      </dgm:t>
    </dgm:pt>
    <dgm:pt modelId="{6B6D489D-D220-4666-AA3C-DFE4A4852B26}" type="sibTrans" cxnId="{8041426C-CBDC-4016-97A4-3EB113C99200}">
      <dgm:prSet/>
      <dgm:spPr/>
      <dgm:t>
        <a:bodyPr/>
        <a:lstStyle/>
        <a:p>
          <a:endParaRPr lang="de-DE"/>
        </a:p>
      </dgm:t>
    </dgm:pt>
    <dgm:pt modelId="{BCB23BBB-3852-4D9B-8845-D705FDFDC38E}">
      <dgm:prSet phldrT="[Text]"/>
      <dgm:spPr>
        <a:blipFill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8AA34E2C-E474-4064-A6D9-34B7C3BCCE79}" type="parTrans" cxnId="{4347CAD1-5FA0-440F-8544-097BEDDC27C9}">
      <dgm:prSet/>
      <dgm:spPr/>
      <dgm:t>
        <a:bodyPr/>
        <a:lstStyle/>
        <a:p>
          <a:endParaRPr lang="de-DE"/>
        </a:p>
      </dgm:t>
    </dgm:pt>
    <dgm:pt modelId="{0D8D97A4-8B9E-4B8D-BF74-5539F00D4F09}" type="sibTrans" cxnId="{4347CAD1-5FA0-440F-8544-097BEDDC27C9}">
      <dgm:prSet/>
      <dgm:spPr/>
      <dgm:t>
        <a:bodyPr/>
        <a:lstStyle/>
        <a:p>
          <a:endParaRPr lang="de-DE"/>
        </a:p>
      </dgm:t>
    </dgm:pt>
    <dgm:pt modelId="{2894B16D-6271-46EE-8224-D5FFD644EFE7}" type="pres">
      <dgm:prSet presAssocID="{12A14294-22B5-405B-AB45-D0CBAF183E7E}" presName="cycle" presStyleCnt="0">
        <dgm:presLayoutVars>
          <dgm:dir/>
          <dgm:resizeHandles val="exact"/>
        </dgm:presLayoutVars>
      </dgm:prSet>
      <dgm:spPr/>
    </dgm:pt>
    <dgm:pt modelId="{980CFA4B-A0E9-4D08-9102-139E89B00612}" type="pres">
      <dgm:prSet presAssocID="{991B61FD-7BB3-4B12-9512-09CBFFA273DF}" presName="node" presStyleLbl="node1" presStyleIdx="0" presStyleCnt="6">
        <dgm:presLayoutVars>
          <dgm:bulletEnabled val="1"/>
        </dgm:presLayoutVars>
      </dgm:prSet>
      <dgm:spPr/>
    </dgm:pt>
    <dgm:pt modelId="{FF35A585-84A3-4B71-911B-CF435DBB46E0}" type="pres">
      <dgm:prSet presAssocID="{991B61FD-7BB3-4B12-9512-09CBFFA273DF}" presName="spNode" presStyleCnt="0"/>
      <dgm:spPr/>
    </dgm:pt>
    <dgm:pt modelId="{C52FEB3E-E7ED-4EEF-B7A0-95CB3831360B}" type="pres">
      <dgm:prSet presAssocID="{9D9D59B4-D874-406B-A71F-E3649BBBB8B1}" presName="sibTrans" presStyleLbl="sibTrans1D1" presStyleIdx="0" presStyleCnt="6"/>
      <dgm:spPr/>
    </dgm:pt>
    <dgm:pt modelId="{B36B70A7-CD47-4E1C-A57D-9F5C2583C8A4}" type="pres">
      <dgm:prSet presAssocID="{A73043F0-F9E6-440F-AEC6-E37C4CC4EA44}" presName="node" presStyleLbl="node1" presStyleIdx="1" presStyleCnt="6">
        <dgm:presLayoutVars>
          <dgm:bulletEnabled val="1"/>
        </dgm:presLayoutVars>
      </dgm:prSet>
      <dgm:spPr/>
    </dgm:pt>
    <dgm:pt modelId="{5441D19F-7475-4287-84D5-78758251E07F}" type="pres">
      <dgm:prSet presAssocID="{A73043F0-F9E6-440F-AEC6-E37C4CC4EA44}" presName="spNode" presStyleCnt="0"/>
      <dgm:spPr/>
    </dgm:pt>
    <dgm:pt modelId="{B4D68ECF-122F-4016-85FA-7FCA5BE3A47A}" type="pres">
      <dgm:prSet presAssocID="{B91385A8-203D-478F-A3D4-18AC354A57F5}" presName="sibTrans" presStyleLbl="sibTrans1D1" presStyleIdx="1" presStyleCnt="6"/>
      <dgm:spPr/>
    </dgm:pt>
    <dgm:pt modelId="{C3C9B6CE-FDA6-4E0F-A2F3-EFCD88FAE88B}" type="pres">
      <dgm:prSet presAssocID="{0FEC6F29-7791-4B9E-837D-57A29B9350F2}" presName="node" presStyleLbl="node1" presStyleIdx="2" presStyleCnt="6">
        <dgm:presLayoutVars>
          <dgm:bulletEnabled val="1"/>
        </dgm:presLayoutVars>
      </dgm:prSet>
      <dgm:spPr/>
    </dgm:pt>
    <dgm:pt modelId="{6FB5A65D-EBEB-4D09-A777-A00859B404E1}" type="pres">
      <dgm:prSet presAssocID="{0FEC6F29-7791-4B9E-837D-57A29B9350F2}" presName="spNode" presStyleCnt="0"/>
      <dgm:spPr/>
    </dgm:pt>
    <dgm:pt modelId="{87D64C8E-4737-4DF5-9643-CBEFEAC80D3A}" type="pres">
      <dgm:prSet presAssocID="{BB9B7E53-895B-44EF-A39E-75000A216EC3}" presName="sibTrans" presStyleLbl="sibTrans1D1" presStyleIdx="2" presStyleCnt="6"/>
      <dgm:spPr/>
    </dgm:pt>
    <dgm:pt modelId="{5C7E6D06-115A-4836-A616-594049F79CC9}" type="pres">
      <dgm:prSet presAssocID="{A01F038C-9D12-40B1-9ED3-2152A764FEB5}" presName="node" presStyleLbl="node1" presStyleIdx="3" presStyleCnt="6">
        <dgm:presLayoutVars>
          <dgm:bulletEnabled val="1"/>
        </dgm:presLayoutVars>
      </dgm:prSet>
      <dgm:spPr/>
    </dgm:pt>
    <dgm:pt modelId="{921EBED3-DC25-4259-8EBA-77F8B3DC36BA}" type="pres">
      <dgm:prSet presAssocID="{A01F038C-9D12-40B1-9ED3-2152A764FEB5}" presName="spNode" presStyleCnt="0"/>
      <dgm:spPr/>
    </dgm:pt>
    <dgm:pt modelId="{B58F43F4-300C-4E88-BEAC-CA46541B3F65}" type="pres">
      <dgm:prSet presAssocID="{697780DB-707F-490D-94AA-AF80370190E2}" presName="sibTrans" presStyleLbl="sibTrans1D1" presStyleIdx="3" presStyleCnt="6"/>
      <dgm:spPr/>
    </dgm:pt>
    <dgm:pt modelId="{C3FE1615-FFCB-416F-9103-436704E5D15F}" type="pres">
      <dgm:prSet presAssocID="{F198D545-4FE2-4E78-893B-548F12C97BA3}" presName="node" presStyleLbl="node1" presStyleIdx="4" presStyleCnt="6">
        <dgm:presLayoutVars>
          <dgm:bulletEnabled val="1"/>
        </dgm:presLayoutVars>
      </dgm:prSet>
      <dgm:spPr/>
    </dgm:pt>
    <dgm:pt modelId="{AEF1208D-D40A-4018-B869-589EC5DDD4DC}" type="pres">
      <dgm:prSet presAssocID="{F198D545-4FE2-4E78-893B-548F12C97BA3}" presName="spNode" presStyleCnt="0"/>
      <dgm:spPr/>
    </dgm:pt>
    <dgm:pt modelId="{246011D2-1E93-4BF6-B2AC-E83E8CD96FC1}" type="pres">
      <dgm:prSet presAssocID="{6B6D489D-D220-4666-AA3C-DFE4A4852B26}" presName="sibTrans" presStyleLbl="sibTrans1D1" presStyleIdx="4" presStyleCnt="6"/>
      <dgm:spPr/>
    </dgm:pt>
    <dgm:pt modelId="{F3EF8C3C-7BD2-4433-B5FB-A10237F329DA}" type="pres">
      <dgm:prSet presAssocID="{BCB23BBB-3852-4D9B-8845-D705FDFDC38E}" presName="node" presStyleLbl="node1" presStyleIdx="5" presStyleCnt="6">
        <dgm:presLayoutVars>
          <dgm:bulletEnabled val="1"/>
        </dgm:presLayoutVars>
      </dgm:prSet>
      <dgm:spPr/>
    </dgm:pt>
    <dgm:pt modelId="{5FD68C02-2307-4109-9DD0-10EF8692F38F}" type="pres">
      <dgm:prSet presAssocID="{BCB23BBB-3852-4D9B-8845-D705FDFDC38E}" presName="spNode" presStyleCnt="0"/>
      <dgm:spPr/>
    </dgm:pt>
    <dgm:pt modelId="{6CE401A0-F147-4872-BBB9-730DD23AF265}" type="pres">
      <dgm:prSet presAssocID="{0D8D97A4-8B9E-4B8D-BF74-5539F00D4F09}" presName="sibTrans" presStyleLbl="sibTrans1D1" presStyleIdx="5" presStyleCnt="6"/>
      <dgm:spPr/>
    </dgm:pt>
  </dgm:ptLst>
  <dgm:cxnLst>
    <dgm:cxn modelId="{1A30A91A-E14F-472F-9E73-5265BD213446}" type="presOf" srcId="{12A14294-22B5-405B-AB45-D0CBAF183E7E}" destId="{2894B16D-6271-46EE-8224-D5FFD644EFE7}" srcOrd="0" destOrd="0" presId="urn:microsoft.com/office/officeart/2005/8/layout/cycle5"/>
    <dgm:cxn modelId="{929BBC1D-D19D-4ECB-BB48-003ADB8FB33E}" srcId="{12A14294-22B5-405B-AB45-D0CBAF183E7E}" destId="{A73043F0-F9E6-440F-AEC6-E37C4CC4EA44}" srcOrd="1" destOrd="0" parTransId="{7CE00E7A-3745-4B9C-AB54-24719E463E25}" sibTransId="{B91385A8-203D-478F-A3D4-18AC354A57F5}"/>
    <dgm:cxn modelId="{EEDDBE30-AD26-4AE2-9202-867D0D067364}" type="presOf" srcId="{0D8D97A4-8B9E-4B8D-BF74-5539F00D4F09}" destId="{6CE401A0-F147-4872-BBB9-730DD23AF265}" srcOrd="0" destOrd="0" presId="urn:microsoft.com/office/officeart/2005/8/layout/cycle5"/>
    <dgm:cxn modelId="{3018D039-0A5F-4B57-8ED2-46856DB3C4A3}" srcId="{12A14294-22B5-405B-AB45-D0CBAF183E7E}" destId="{991B61FD-7BB3-4B12-9512-09CBFFA273DF}" srcOrd="0" destOrd="0" parTransId="{13E947F7-21D1-4C6C-87BD-918F2D7DBF13}" sibTransId="{9D9D59B4-D874-406B-A71F-E3649BBBB8B1}"/>
    <dgm:cxn modelId="{4445D168-C9E4-4FE5-AFB0-CCF0CA5DE3CC}" type="presOf" srcId="{0FEC6F29-7791-4B9E-837D-57A29B9350F2}" destId="{C3C9B6CE-FDA6-4E0F-A2F3-EFCD88FAE88B}" srcOrd="0" destOrd="0" presId="urn:microsoft.com/office/officeart/2005/8/layout/cycle5"/>
    <dgm:cxn modelId="{FBC86249-D9C5-4C48-BA2D-3DF630BE8370}" type="presOf" srcId="{A01F038C-9D12-40B1-9ED3-2152A764FEB5}" destId="{5C7E6D06-115A-4836-A616-594049F79CC9}" srcOrd="0" destOrd="0" presId="urn:microsoft.com/office/officeart/2005/8/layout/cycle5"/>
    <dgm:cxn modelId="{8041426C-CBDC-4016-97A4-3EB113C99200}" srcId="{12A14294-22B5-405B-AB45-D0CBAF183E7E}" destId="{F198D545-4FE2-4E78-893B-548F12C97BA3}" srcOrd="4" destOrd="0" parTransId="{1C86A831-C341-4979-944C-827518EA37BC}" sibTransId="{6B6D489D-D220-4666-AA3C-DFE4A4852B26}"/>
    <dgm:cxn modelId="{648AB46C-59A0-4340-8D84-05F9DAC574B4}" type="presOf" srcId="{6B6D489D-D220-4666-AA3C-DFE4A4852B26}" destId="{246011D2-1E93-4BF6-B2AC-E83E8CD96FC1}" srcOrd="0" destOrd="0" presId="urn:microsoft.com/office/officeart/2005/8/layout/cycle5"/>
    <dgm:cxn modelId="{E208E989-8F8D-4B5B-BFCE-B86CF9375752}" type="presOf" srcId="{F198D545-4FE2-4E78-893B-548F12C97BA3}" destId="{C3FE1615-FFCB-416F-9103-436704E5D15F}" srcOrd="0" destOrd="0" presId="urn:microsoft.com/office/officeart/2005/8/layout/cycle5"/>
    <dgm:cxn modelId="{BE352A98-62AA-4F37-89BB-6EDF4910C43F}" type="presOf" srcId="{9D9D59B4-D874-406B-A71F-E3649BBBB8B1}" destId="{C52FEB3E-E7ED-4EEF-B7A0-95CB3831360B}" srcOrd="0" destOrd="0" presId="urn:microsoft.com/office/officeart/2005/8/layout/cycle5"/>
    <dgm:cxn modelId="{898474A5-635B-4984-97F0-BB1D0ED289A5}" type="presOf" srcId="{BB9B7E53-895B-44EF-A39E-75000A216EC3}" destId="{87D64C8E-4737-4DF5-9643-CBEFEAC80D3A}" srcOrd="0" destOrd="0" presId="urn:microsoft.com/office/officeart/2005/8/layout/cycle5"/>
    <dgm:cxn modelId="{A28B3FAE-DA63-444A-AB26-9FC49B9C8BF5}" srcId="{12A14294-22B5-405B-AB45-D0CBAF183E7E}" destId="{0FEC6F29-7791-4B9E-837D-57A29B9350F2}" srcOrd="2" destOrd="0" parTransId="{FE8688D4-88C6-46AC-BB00-E5BD7B4B4F97}" sibTransId="{BB9B7E53-895B-44EF-A39E-75000A216EC3}"/>
    <dgm:cxn modelId="{E184D3BF-4169-44AB-B0D9-B4A3EA171738}" type="presOf" srcId="{697780DB-707F-490D-94AA-AF80370190E2}" destId="{B58F43F4-300C-4E88-BEAC-CA46541B3F65}" srcOrd="0" destOrd="0" presId="urn:microsoft.com/office/officeart/2005/8/layout/cycle5"/>
    <dgm:cxn modelId="{255524C3-2D6A-4504-9434-762121657693}" srcId="{12A14294-22B5-405B-AB45-D0CBAF183E7E}" destId="{A01F038C-9D12-40B1-9ED3-2152A764FEB5}" srcOrd="3" destOrd="0" parTransId="{6EE52E29-8EF6-4975-98B8-23ECCE5E19C4}" sibTransId="{697780DB-707F-490D-94AA-AF80370190E2}"/>
    <dgm:cxn modelId="{4347CAD1-5FA0-440F-8544-097BEDDC27C9}" srcId="{12A14294-22B5-405B-AB45-D0CBAF183E7E}" destId="{BCB23BBB-3852-4D9B-8845-D705FDFDC38E}" srcOrd="5" destOrd="0" parTransId="{8AA34E2C-E474-4064-A6D9-34B7C3BCCE79}" sibTransId="{0D8D97A4-8B9E-4B8D-BF74-5539F00D4F09}"/>
    <dgm:cxn modelId="{6CA12BD8-47C3-4E96-B509-2BD5FDF9BA1D}" type="presOf" srcId="{A73043F0-F9E6-440F-AEC6-E37C4CC4EA44}" destId="{B36B70A7-CD47-4E1C-A57D-9F5C2583C8A4}" srcOrd="0" destOrd="0" presId="urn:microsoft.com/office/officeart/2005/8/layout/cycle5"/>
    <dgm:cxn modelId="{B601F1DA-6489-42B7-9E3E-95B31A7E4EC7}" type="presOf" srcId="{991B61FD-7BB3-4B12-9512-09CBFFA273DF}" destId="{980CFA4B-A0E9-4D08-9102-139E89B00612}" srcOrd="0" destOrd="0" presId="urn:microsoft.com/office/officeart/2005/8/layout/cycle5"/>
    <dgm:cxn modelId="{DDB6EBDE-E23D-4B70-82B5-A14EDB4D0E6F}" type="presOf" srcId="{B91385A8-203D-478F-A3D4-18AC354A57F5}" destId="{B4D68ECF-122F-4016-85FA-7FCA5BE3A47A}" srcOrd="0" destOrd="0" presId="urn:microsoft.com/office/officeart/2005/8/layout/cycle5"/>
    <dgm:cxn modelId="{2F84EDEE-10CF-46B0-8004-329DC17F6681}" type="presOf" srcId="{BCB23BBB-3852-4D9B-8845-D705FDFDC38E}" destId="{F3EF8C3C-7BD2-4433-B5FB-A10237F329DA}" srcOrd="0" destOrd="0" presId="urn:microsoft.com/office/officeart/2005/8/layout/cycle5"/>
    <dgm:cxn modelId="{9D32811C-8A6E-4F3E-855B-3FD72BCFBC8A}" type="presParOf" srcId="{2894B16D-6271-46EE-8224-D5FFD644EFE7}" destId="{980CFA4B-A0E9-4D08-9102-139E89B00612}" srcOrd="0" destOrd="0" presId="urn:microsoft.com/office/officeart/2005/8/layout/cycle5"/>
    <dgm:cxn modelId="{9A2DF797-A96A-402C-B6D5-98824982C75A}" type="presParOf" srcId="{2894B16D-6271-46EE-8224-D5FFD644EFE7}" destId="{FF35A585-84A3-4B71-911B-CF435DBB46E0}" srcOrd="1" destOrd="0" presId="urn:microsoft.com/office/officeart/2005/8/layout/cycle5"/>
    <dgm:cxn modelId="{7D2373E1-EC13-4EF6-9FEF-6BFA589CFFFF}" type="presParOf" srcId="{2894B16D-6271-46EE-8224-D5FFD644EFE7}" destId="{C52FEB3E-E7ED-4EEF-B7A0-95CB3831360B}" srcOrd="2" destOrd="0" presId="urn:microsoft.com/office/officeart/2005/8/layout/cycle5"/>
    <dgm:cxn modelId="{59CC78EB-D8E0-46D1-81B7-EF7283BA020B}" type="presParOf" srcId="{2894B16D-6271-46EE-8224-D5FFD644EFE7}" destId="{B36B70A7-CD47-4E1C-A57D-9F5C2583C8A4}" srcOrd="3" destOrd="0" presId="urn:microsoft.com/office/officeart/2005/8/layout/cycle5"/>
    <dgm:cxn modelId="{893753A5-E511-4149-A77C-CB4C1B7A9A2A}" type="presParOf" srcId="{2894B16D-6271-46EE-8224-D5FFD644EFE7}" destId="{5441D19F-7475-4287-84D5-78758251E07F}" srcOrd="4" destOrd="0" presId="urn:microsoft.com/office/officeart/2005/8/layout/cycle5"/>
    <dgm:cxn modelId="{4C92E47E-2637-41BB-ACFF-A01296D65DEF}" type="presParOf" srcId="{2894B16D-6271-46EE-8224-D5FFD644EFE7}" destId="{B4D68ECF-122F-4016-85FA-7FCA5BE3A47A}" srcOrd="5" destOrd="0" presId="urn:microsoft.com/office/officeart/2005/8/layout/cycle5"/>
    <dgm:cxn modelId="{32E92C59-C28A-4479-9CCE-EC3ECBC8C137}" type="presParOf" srcId="{2894B16D-6271-46EE-8224-D5FFD644EFE7}" destId="{C3C9B6CE-FDA6-4E0F-A2F3-EFCD88FAE88B}" srcOrd="6" destOrd="0" presId="urn:microsoft.com/office/officeart/2005/8/layout/cycle5"/>
    <dgm:cxn modelId="{704F1B78-3B94-4EBC-A20B-AD44DB9C4059}" type="presParOf" srcId="{2894B16D-6271-46EE-8224-D5FFD644EFE7}" destId="{6FB5A65D-EBEB-4D09-A777-A00859B404E1}" srcOrd="7" destOrd="0" presId="urn:microsoft.com/office/officeart/2005/8/layout/cycle5"/>
    <dgm:cxn modelId="{639C964D-765A-46A4-A7B2-0134BB07A754}" type="presParOf" srcId="{2894B16D-6271-46EE-8224-D5FFD644EFE7}" destId="{87D64C8E-4737-4DF5-9643-CBEFEAC80D3A}" srcOrd="8" destOrd="0" presId="urn:microsoft.com/office/officeart/2005/8/layout/cycle5"/>
    <dgm:cxn modelId="{CFE6132D-FC26-4E55-9340-331E8A8F09D3}" type="presParOf" srcId="{2894B16D-6271-46EE-8224-D5FFD644EFE7}" destId="{5C7E6D06-115A-4836-A616-594049F79CC9}" srcOrd="9" destOrd="0" presId="urn:microsoft.com/office/officeart/2005/8/layout/cycle5"/>
    <dgm:cxn modelId="{7A4E371B-8680-4EB9-88FC-3D1366CCF200}" type="presParOf" srcId="{2894B16D-6271-46EE-8224-D5FFD644EFE7}" destId="{921EBED3-DC25-4259-8EBA-77F8B3DC36BA}" srcOrd="10" destOrd="0" presId="urn:microsoft.com/office/officeart/2005/8/layout/cycle5"/>
    <dgm:cxn modelId="{57102D32-650B-4219-8D19-FF666550151E}" type="presParOf" srcId="{2894B16D-6271-46EE-8224-D5FFD644EFE7}" destId="{B58F43F4-300C-4E88-BEAC-CA46541B3F65}" srcOrd="11" destOrd="0" presId="urn:microsoft.com/office/officeart/2005/8/layout/cycle5"/>
    <dgm:cxn modelId="{4EAF57ED-97AE-4776-9CF0-85A92296FA21}" type="presParOf" srcId="{2894B16D-6271-46EE-8224-D5FFD644EFE7}" destId="{C3FE1615-FFCB-416F-9103-436704E5D15F}" srcOrd="12" destOrd="0" presId="urn:microsoft.com/office/officeart/2005/8/layout/cycle5"/>
    <dgm:cxn modelId="{74444C13-BB10-4AEE-9085-341993379190}" type="presParOf" srcId="{2894B16D-6271-46EE-8224-D5FFD644EFE7}" destId="{AEF1208D-D40A-4018-B869-589EC5DDD4DC}" srcOrd="13" destOrd="0" presId="urn:microsoft.com/office/officeart/2005/8/layout/cycle5"/>
    <dgm:cxn modelId="{80BFA94E-4149-4EF7-A312-F2FE685443F3}" type="presParOf" srcId="{2894B16D-6271-46EE-8224-D5FFD644EFE7}" destId="{246011D2-1E93-4BF6-B2AC-E83E8CD96FC1}" srcOrd="14" destOrd="0" presId="urn:microsoft.com/office/officeart/2005/8/layout/cycle5"/>
    <dgm:cxn modelId="{2E3AA113-3BAF-4C3D-9CD3-09CB8B6C68F8}" type="presParOf" srcId="{2894B16D-6271-46EE-8224-D5FFD644EFE7}" destId="{F3EF8C3C-7BD2-4433-B5FB-A10237F329DA}" srcOrd="15" destOrd="0" presId="urn:microsoft.com/office/officeart/2005/8/layout/cycle5"/>
    <dgm:cxn modelId="{DCF326BA-8847-43A2-9749-39A78C808D09}" type="presParOf" srcId="{2894B16D-6271-46EE-8224-D5FFD644EFE7}" destId="{5FD68C02-2307-4109-9DD0-10EF8692F38F}" srcOrd="16" destOrd="0" presId="urn:microsoft.com/office/officeart/2005/8/layout/cycle5"/>
    <dgm:cxn modelId="{63CF7594-8F9E-4573-959E-3D4F8AF8ED2D}" type="presParOf" srcId="{2894B16D-6271-46EE-8224-D5FFD644EFE7}" destId="{6CE401A0-F147-4872-BBB9-730DD23AF265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2A14294-22B5-405B-AB45-D0CBAF183E7E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991B61FD-7BB3-4B12-9512-09CBFFA273DF}">
          <dgm:prSet phldrT="[Text]"/>
          <dgm:spPr>
            <a:solidFill>
              <a:srgbClr val="FFFF00"/>
            </a:solidFill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m:oMathPara>
              </a14:m>
              <a:endParaRPr lang="de-DE" dirty="0"/>
            </a:p>
          </dgm:t>
        </dgm:pt>
      </mc:Choice>
      <mc:Fallback xmlns="">
        <dgm:pt modelId="{991B61FD-7BB3-4B12-9512-09CBFFA273DF}">
          <dgm:prSet phldrT="[Text]"/>
          <dgm:spPr>
            <a:solidFill>
              <a:srgbClr val="FFFF00"/>
            </a:solidFill>
          </dgm:spPr>
          <dgm:t>
            <a:bodyPr/>
            <a:lstStyle/>
            <a:p>
              <a:r>
                <a:rPr lang="de-DE" b="0" i="0">
                  <a:latin typeface="Cambria Math" panose="02040503050406030204" pitchFamily="18" charset="0"/>
                </a:rPr>
                <a:t>5^1=5</a:t>
              </a:r>
              <a:endParaRPr lang="de-DE" dirty="0"/>
            </a:p>
          </dgm:t>
        </dgm:pt>
      </mc:Fallback>
    </mc:AlternateContent>
    <dgm:pt modelId="{13E947F7-21D1-4C6C-87BD-918F2D7DBF13}" type="parTrans" cxnId="{3018D039-0A5F-4B57-8ED2-46856DB3C4A3}">
      <dgm:prSet/>
      <dgm:spPr/>
      <dgm:t>
        <a:bodyPr/>
        <a:lstStyle/>
        <a:p>
          <a:endParaRPr lang="de-DE"/>
        </a:p>
      </dgm:t>
    </dgm:pt>
    <dgm:pt modelId="{9D9D59B4-D874-406B-A71F-E3649BBBB8B1}" type="sibTrans" cxnId="{3018D039-0A5F-4B57-8ED2-46856DB3C4A3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A73043F0-F9E6-440F-AEC6-E37C4CC4EA44}">
          <dgm:prSet phldrT="[Text]"/>
          <dgm:spPr>
            <a:solidFill>
              <a:srgbClr val="FFBE60"/>
            </a:solidFill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m:oMathPara>
              </a14:m>
              <a:endParaRPr lang="de-DE" dirty="0"/>
            </a:p>
          </dgm:t>
        </dgm:pt>
      </mc:Choice>
      <mc:Fallback xmlns="">
        <dgm:pt modelId="{A73043F0-F9E6-440F-AEC6-E37C4CC4EA44}">
          <dgm:prSet phldrT="[Text]"/>
          <dgm:spPr>
            <a:solidFill>
              <a:srgbClr val="FFBE60"/>
            </a:solidFill>
          </dgm:spPr>
          <dgm:t>
            <a:bodyPr/>
            <a:lstStyle/>
            <a:p>
              <a:r>
                <a:rPr lang="de-DE" b="0" i="0">
                  <a:latin typeface="Cambria Math" panose="02040503050406030204" pitchFamily="18" charset="0"/>
                </a:rPr>
                <a:t>5^2=4</a:t>
              </a:r>
              <a:endParaRPr lang="de-DE" dirty="0"/>
            </a:p>
          </dgm:t>
        </dgm:pt>
      </mc:Fallback>
    </mc:AlternateContent>
    <dgm:pt modelId="{7CE00E7A-3745-4B9C-AB54-24719E463E25}" type="parTrans" cxnId="{929BBC1D-D19D-4ECB-BB48-003ADB8FB33E}">
      <dgm:prSet/>
      <dgm:spPr/>
      <dgm:t>
        <a:bodyPr/>
        <a:lstStyle/>
        <a:p>
          <a:endParaRPr lang="de-DE"/>
        </a:p>
      </dgm:t>
    </dgm:pt>
    <dgm:pt modelId="{B91385A8-203D-478F-A3D4-18AC354A57F5}" type="sibTrans" cxnId="{929BBC1D-D19D-4ECB-BB48-003ADB8FB33E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0FEC6F29-7791-4B9E-837D-57A29B9350F2}">
          <dgm:prSet phldrT="[Text]"/>
          <dgm:spPr>
            <a:solidFill>
              <a:srgbClr val="FF5A00"/>
            </a:solidFill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m:oMathPara>
              </a14:m>
              <a:endParaRPr lang="de-DE" dirty="0"/>
            </a:p>
          </dgm:t>
        </dgm:pt>
      </mc:Choice>
      <mc:Fallback xmlns="">
        <dgm:pt modelId="{0FEC6F29-7791-4B9E-837D-57A29B9350F2}">
          <dgm:prSet phldrT="[Text]"/>
          <dgm:spPr>
            <a:solidFill>
              <a:srgbClr val="FF5A00"/>
            </a:solidFill>
          </dgm:spPr>
          <dgm:t>
            <a:bodyPr/>
            <a:lstStyle/>
            <a:p>
              <a:r>
                <a:rPr lang="de-DE" b="0" i="0">
                  <a:latin typeface="Cambria Math" panose="02040503050406030204" pitchFamily="18" charset="0"/>
                </a:rPr>
                <a:t>5^3=6</a:t>
              </a:r>
              <a:endParaRPr lang="de-DE" dirty="0"/>
            </a:p>
          </dgm:t>
        </dgm:pt>
      </mc:Fallback>
    </mc:AlternateContent>
    <dgm:pt modelId="{FE8688D4-88C6-46AC-BB00-E5BD7B4B4F97}" type="parTrans" cxnId="{A28B3FAE-DA63-444A-AB26-9FC49B9C8BF5}">
      <dgm:prSet/>
      <dgm:spPr/>
      <dgm:t>
        <a:bodyPr/>
        <a:lstStyle/>
        <a:p>
          <a:endParaRPr lang="de-DE"/>
        </a:p>
      </dgm:t>
    </dgm:pt>
    <dgm:pt modelId="{BB9B7E53-895B-44EF-A39E-75000A216EC3}" type="sibTrans" cxnId="{A28B3FAE-DA63-444A-AB26-9FC49B9C8BF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A01F038C-9D12-40B1-9ED3-2152A764FEB5}">
          <dgm:prSet phldrT="[Text]"/>
          <dgm:spPr>
            <a:solidFill>
              <a:srgbClr val="93BBFF"/>
            </a:solidFill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m:oMathPara>
              </a14:m>
              <a:endParaRPr lang="de-DE" dirty="0"/>
            </a:p>
          </dgm:t>
        </dgm:pt>
      </mc:Choice>
      <mc:Fallback xmlns="">
        <dgm:pt modelId="{A01F038C-9D12-40B1-9ED3-2152A764FEB5}">
          <dgm:prSet phldrT="[Text]"/>
          <dgm:spPr>
            <a:solidFill>
              <a:srgbClr val="93BBFF"/>
            </a:solidFill>
          </dgm:spPr>
          <dgm:t>
            <a:bodyPr/>
            <a:lstStyle/>
            <a:p>
              <a:r>
                <a:rPr lang="de-DE" b="0" i="0">
                  <a:latin typeface="Cambria Math" panose="02040503050406030204" pitchFamily="18" charset="0"/>
                </a:rPr>
                <a:t>5^4=2</a:t>
              </a:r>
              <a:endParaRPr lang="de-DE" dirty="0"/>
            </a:p>
          </dgm:t>
        </dgm:pt>
      </mc:Fallback>
    </mc:AlternateContent>
    <dgm:pt modelId="{6EE52E29-8EF6-4975-98B8-23ECCE5E19C4}" type="parTrans" cxnId="{255524C3-2D6A-4504-9434-762121657693}">
      <dgm:prSet/>
      <dgm:spPr/>
      <dgm:t>
        <a:bodyPr/>
        <a:lstStyle/>
        <a:p>
          <a:endParaRPr lang="de-DE"/>
        </a:p>
      </dgm:t>
    </dgm:pt>
    <dgm:pt modelId="{697780DB-707F-490D-94AA-AF80370190E2}" type="sibTrans" cxnId="{255524C3-2D6A-4504-9434-762121657693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F198D545-4FE2-4E78-893B-548F12C97BA3}">
          <dgm:prSet phldrT="[Text]"/>
          <dgm:spPr>
            <a:solidFill>
              <a:srgbClr val="5DCAC5"/>
            </a:solidFill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m:oMathPara>
              </a14:m>
              <a:endParaRPr lang="de-DE" dirty="0"/>
            </a:p>
          </dgm:t>
        </dgm:pt>
      </mc:Choice>
      <mc:Fallback xmlns="">
        <dgm:pt modelId="{F198D545-4FE2-4E78-893B-548F12C97BA3}">
          <dgm:prSet phldrT="[Text]"/>
          <dgm:spPr>
            <a:solidFill>
              <a:srgbClr val="5DCAC5"/>
            </a:solidFill>
          </dgm:spPr>
          <dgm:t>
            <a:bodyPr/>
            <a:lstStyle/>
            <a:p>
              <a:r>
                <a:rPr lang="de-DE" b="0" i="0">
                  <a:latin typeface="Cambria Math" panose="02040503050406030204" pitchFamily="18" charset="0"/>
                </a:rPr>
                <a:t>5^5=3</a:t>
              </a:r>
              <a:endParaRPr lang="de-DE" dirty="0"/>
            </a:p>
          </dgm:t>
        </dgm:pt>
      </mc:Fallback>
    </mc:AlternateContent>
    <dgm:pt modelId="{1C86A831-C341-4979-944C-827518EA37BC}" type="parTrans" cxnId="{8041426C-CBDC-4016-97A4-3EB113C99200}">
      <dgm:prSet/>
      <dgm:spPr/>
      <dgm:t>
        <a:bodyPr/>
        <a:lstStyle/>
        <a:p>
          <a:endParaRPr lang="de-DE"/>
        </a:p>
      </dgm:t>
    </dgm:pt>
    <dgm:pt modelId="{6B6D489D-D220-4666-AA3C-DFE4A4852B26}" type="sibTrans" cxnId="{8041426C-CBDC-4016-97A4-3EB113C99200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BCB23BBB-3852-4D9B-8845-D705FDFDC38E}">
          <dgm:prSet phldrT="[Text]"/>
          <dgm:spPr>
            <a:solidFill>
              <a:srgbClr val="48EA5B"/>
            </a:solidFill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m:oMathPara>
              </a14:m>
              <a:endParaRPr lang="de-DE" dirty="0"/>
            </a:p>
          </dgm:t>
        </dgm:pt>
      </mc:Choice>
      <mc:Fallback xmlns="">
        <dgm:pt modelId="{BCB23BBB-3852-4D9B-8845-D705FDFDC38E}">
          <dgm:prSet phldrT="[Text]"/>
          <dgm:spPr>
            <a:solidFill>
              <a:srgbClr val="48EA5B"/>
            </a:solidFill>
          </dgm:spPr>
          <dgm:t>
            <a:bodyPr/>
            <a:lstStyle/>
            <a:p>
              <a:r>
                <a:rPr lang="de-DE" b="0" i="0">
                  <a:latin typeface="Cambria Math" panose="02040503050406030204" pitchFamily="18" charset="0"/>
                </a:rPr>
                <a:t>5^6=1</a:t>
              </a:r>
              <a:endParaRPr lang="de-DE" dirty="0"/>
            </a:p>
          </dgm:t>
        </dgm:pt>
      </mc:Fallback>
    </mc:AlternateContent>
    <dgm:pt modelId="{8AA34E2C-E474-4064-A6D9-34B7C3BCCE79}" type="parTrans" cxnId="{4347CAD1-5FA0-440F-8544-097BEDDC27C9}">
      <dgm:prSet/>
      <dgm:spPr/>
      <dgm:t>
        <a:bodyPr/>
        <a:lstStyle/>
        <a:p>
          <a:endParaRPr lang="de-DE"/>
        </a:p>
      </dgm:t>
    </dgm:pt>
    <dgm:pt modelId="{0D8D97A4-8B9E-4B8D-BF74-5539F00D4F09}" type="sibTrans" cxnId="{4347CAD1-5FA0-440F-8544-097BEDDC27C9}">
      <dgm:prSet/>
      <dgm:spPr/>
      <dgm:t>
        <a:bodyPr/>
        <a:lstStyle/>
        <a:p>
          <a:endParaRPr lang="de-DE"/>
        </a:p>
      </dgm:t>
    </dgm:pt>
    <dgm:pt modelId="{2894B16D-6271-46EE-8224-D5FFD644EFE7}" type="pres">
      <dgm:prSet presAssocID="{12A14294-22B5-405B-AB45-D0CBAF183E7E}" presName="cycle" presStyleCnt="0">
        <dgm:presLayoutVars>
          <dgm:dir/>
          <dgm:resizeHandles val="exact"/>
        </dgm:presLayoutVars>
      </dgm:prSet>
      <dgm:spPr/>
    </dgm:pt>
    <dgm:pt modelId="{980CFA4B-A0E9-4D08-9102-139E89B00612}" type="pres">
      <dgm:prSet presAssocID="{991B61FD-7BB3-4B12-9512-09CBFFA273DF}" presName="node" presStyleLbl="node1" presStyleIdx="0" presStyleCnt="6">
        <dgm:presLayoutVars>
          <dgm:bulletEnabled val="1"/>
        </dgm:presLayoutVars>
      </dgm:prSet>
      <dgm:spPr/>
    </dgm:pt>
    <dgm:pt modelId="{FF35A585-84A3-4B71-911B-CF435DBB46E0}" type="pres">
      <dgm:prSet presAssocID="{991B61FD-7BB3-4B12-9512-09CBFFA273DF}" presName="spNode" presStyleCnt="0"/>
      <dgm:spPr/>
    </dgm:pt>
    <dgm:pt modelId="{C52FEB3E-E7ED-4EEF-B7A0-95CB3831360B}" type="pres">
      <dgm:prSet presAssocID="{9D9D59B4-D874-406B-A71F-E3649BBBB8B1}" presName="sibTrans" presStyleLbl="sibTrans1D1" presStyleIdx="0" presStyleCnt="6"/>
      <dgm:spPr/>
    </dgm:pt>
    <dgm:pt modelId="{B36B70A7-CD47-4E1C-A57D-9F5C2583C8A4}" type="pres">
      <dgm:prSet presAssocID="{A73043F0-F9E6-440F-AEC6-E37C4CC4EA44}" presName="node" presStyleLbl="node1" presStyleIdx="1" presStyleCnt="6">
        <dgm:presLayoutVars>
          <dgm:bulletEnabled val="1"/>
        </dgm:presLayoutVars>
      </dgm:prSet>
      <dgm:spPr/>
    </dgm:pt>
    <dgm:pt modelId="{5441D19F-7475-4287-84D5-78758251E07F}" type="pres">
      <dgm:prSet presAssocID="{A73043F0-F9E6-440F-AEC6-E37C4CC4EA44}" presName="spNode" presStyleCnt="0"/>
      <dgm:spPr/>
    </dgm:pt>
    <dgm:pt modelId="{B4D68ECF-122F-4016-85FA-7FCA5BE3A47A}" type="pres">
      <dgm:prSet presAssocID="{B91385A8-203D-478F-A3D4-18AC354A57F5}" presName="sibTrans" presStyleLbl="sibTrans1D1" presStyleIdx="1" presStyleCnt="6"/>
      <dgm:spPr/>
    </dgm:pt>
    <dgm:pt modelId="{C3C9B6CE-FDA6-4E0F-A2F3-EFCD88FAE88B}" type="pres">
      <dgm:prSet presAssocID="{0FEC6F29-7791-4B9E-837D-57A29B9350F2}" presName="node" presStyleLbl="node1" presStyleIdx="2" presStyleCnt="6">
        <dgm:presLayoutVars>
          <dgm:bulletEnabled val="1"/>
        </dgm:presLayoutVars>
      </dgm:prSet>
      <dgm:spPr/>
    </dgm:pt>
    <dgm:pt modelId="{6FB5A65D-EBEB-4D09-A777-A00859B404E1}" type="pres">
      <dgm:prSet presAssocID="{0FEC6F29-7791-4B9E-837D-57A29B9350F2}" presName="spNode" presStyleCnt="0"/>
      <dgm:spPr/>
    </dgm:pt>
    <dgm:pt modelId="{87D64C8E-4737-4DF5-9643-CBEFEAC80D3A}" type="pres">
      <dgm:prSet presAssocID="{BB9B7E53-895B-44EF-A39E-75000A216EC3}" presName="sibTrans" presStyleLbl="sibTrans1D1" presStyleIdx="2" presStyleCnt="6"/>
      <dgm:spPr/>
    </dgm:pt>
    <dgm:pt modelId="{5C7E6D06-115A-4836-A616-594049F79CC9}" type="pres">
      <dgm:prSet presAssocID="{A01F038C-9D12-40B1-9ED3-2152A764FEB5}" presName="node" presStyleLbl="node1" presStyleIdx="3" presStyleCnt="6">
        <dgm:presLayoutVars>
          <dgm:bulletEnabled val="1"/>
        </dgm:presLayoutVars>
      </dgm:prSet>
      <dgm:spPr/>
    </dgm:pt>
    <dgm:pt modelId="{921EBED3-DC25-4259-8EBA-77F8B3DC36BA}" type="pres">
      <dgm:prSet presAssocID="{A01F038C-9D12-40B1-9ED3-2152A764FEB5}" presName="spNode" presStyleCnt="0"/>
      <dgm:spPr/>
    </dgm:pt>
    <dgm:pt modelId="{B58F43F4-300C-4E88-BEAC-CA46541B3F65}" type="pres">
      <dgm:prSet presAssocID="{697780DB-707F-490D-94AA-AF80370190E2}" presName="sibTrans" presStyleLbl="sibTrans1D1" presStyleIdx="3" presStyleCnt="6"/>
      <dgm:spPr/>
    </dgm:pt>
    <dgm:pt modelId="{C3FE1615-FFCB-416F-9103-436704E5D15F}" type="pres">
      <dgm:prSet presAssocID="{F198D545-4FE2-4E78-893B-548F12C97BA3}" presName="node" presStyleLbl="node1" presStyleIdx="4" presStyleCnt="6">
        <dgm:presLayoutVars>
          <dgm:bulletEnabled val="1"/>
        </dgm:presLayoutVars>
      </dgm:prSet>
      <dgm:spPr/>
    </dgm:pt>
    <dgm:pt modelId="{AEF1208D-D40A-4018-B869-589EC5DDD4DC}" type="pres">
      <dgm:prSet presAssocID="{F198D545-4FE2-4E78-893B-548F12C97BA3}" presName="spNode" presStyleCnt="0"/>
      <dgm:spPr/>
    </dgm:pt>
    <dgm:pt modelId="{246011D2-1E93-4BF6-B2AC-E83E8CD96FC1}" type="pres">
      <dgm:prSet presAssocID="{6B6D489D-D220-4666-AA3C-DFE4A4852B26}" presName="sibTrans" presStyleLbl="sibTrans1D1" presStyleIdx="4" presStyleCnt="6"/>
      <dgm:spPr/>
    </dgm:pt>
    <dgm:pt modelId="{F3EF8C3C-7BD2-4433-B5FB-A10237F329DA}" type="pres">
      <dgm:prSet presAssocID="{BCB23BBB-3852-4D9B-8845-D705FDFDC38E}" presName="node" presStyleLbl="node1" presStyleIdx="5" presStyleCnt="6" custRadScaleRad="99000" custRadScaleInc="1674">
        <dgm:presLayoutVars>
          <dgm:bulletEnabled val="1"/>
        </dgm:presLayoutVars>
      </dgm:prSet>
      <dgm:spPr/>
    </dgm:pt>
    <dgm:pt modelId="{5FD68C02-2307-4109-9DD0-10EF8692F38F}" type="pres">
      <dgm:prSet presAssocID="{BCB23BBB-3852-4D9B-8845-D705FDFDC38E}" presName="spNode" presStyleCnt="0"/>
      <dgm:spPr/>
    </dgm:pt>
    <dgm:pt modelId="{6CE401A0-F147-4872-BBB9-730DD23AF265}" type="pres">
      <dgm:prSet presAssocID="{0D8D97A4-8B9E-4B8D-BF74-5539F00D4F09}" presName="sibTrans" presStyleLbl="sibTrans1D1" presStyleIdx="5" presStyleCnt="6"/>
      <dgm:spPr/>
    </dgm:pt>
  </dgm:ptLst>
  <dgm:cxnLst>
    <dgm:cxn modelId="{1A30A91A-E14F-472F-9E73-5265BD213446}" type="presOf" srcId="{12A14294-22B5-405B-AB45-D0CBAF183E7E}" destId="{2894B16D-6271-46EE-8224-D5FFD644EFE7}" srcOrd="0" destOrd="0" presId="urn:microsoft.com/office/officeart/2005/8/layout/cycle5"/>
    <dgm:cxn modelId="{929BBC1D-D19D-4ECB-BB48-003ADB8FB33E}" srcId="{12A14294-22B5-405B-AB45-D0CBAF183E7E}" destId="{A73043F0-F9E6-440F-AEC6-E37C4CC4EA44}" srcOrd="1" destOrd="0" parTransId="{7CE00E7A-3745-4B9C-AB54-24719E463E25}" sibTransId="{B91385A8-203D-478F-A3D4-18AC354A57F5}"/>
    <dgm:cxn modelId="{EEDDBE30-AD26-4AE2-9202-867D0D067364}" type="presOf" srcId="{0D8D97A4-8B9E-4B8D-BF74-5539F00D4F09}" destId="{6CE401A0-F147-4872-BBB9-730DD23AF265}" srcOrd="0" destOrd="0" presId="urn:microsoft.com/office/officeart/2005/8/layout/cycle5"/>
    <dgm:cxn modelId="{3018D039-0A5F-4B57-8ED2-46856DB3C4A3}" srcId="{12A14294-22B5-405B-AB45-D0CBAF183E7E}" destId="{991B61FD-7BB3-4B12-9512-09CBFFA273DF}" srcOrd="0" destOrd="0" parTransId="{13E947F7-21D1-4C6C-87BD-918F2D7DBF13}" sibTransId="{9D9D59B4-D874-406B-A71F-E3649BBBB8B1}"/>
    <dgm:cxn modelId="{4445D168-C9E4-4FE5-AFB0-CCF0CA5DE3CC}" type="presOf" srcId="{0FEC6F29-7791-4B9E-837D-57A29B9350F2}" destId="{C3C9B6CE-FDA6-4E0F-A2F3-EFCD88FAE88B}" srcOrd="0" destOrd="0" presId="urn:microsoft.com/office/officeart/2005/8/layout/cycle5"/>
    <dgm:cxn modelId="{FBC86249-D9C5-4C48-BA2D-3DF630BE8370}" type="presOf" srcId="{A01F038C-9D12-40B1-9ED3-2152A764FEB5}" destId="{5C7E6D06-115A-4836-A616-594049F79CC9}" srcOrd="0" destOrd="0" presId="urn:microsoft.com/office/officeart/2005/8/layout/cycle5"/>
    <dgm:cxn modelId="{8041426C-CBDC-4016-97A4-3EB113C99200}" srcId="{12A14294-22B5-405B-AB45-D0CBAF183E7E}" destId="{F198D545-4FE2-4E78-893B-548F12C97BA3}" srcOrd="4" destOrd="0" parTransId="{1C86A831-C341-4979-944C-827518EA37BC}" sibTransId="{6B6D489D-D220-4666-AA3C-DFE4A4852B26}"/>
    <dgm:cxn modelId="{648AB46C-59A0-4340-8D84-05F9DAC574B4}" type="presOf" srcId="{6B6D489D-D220-4666-AA3C-DFE4A4852B26}" destId="{246011D2-1E93-4BF6-B2AC-E83E8CD96FC1}" srcOrd="0" destOrd="0" presId="urn:microsoft.com/office/officeart/2005/8/layout/cycle5"/>
    <dgm:cxn modelId="{E208E989-8F8D-4B5B-BFCE-B86CF9375752}" type="presOf" srcId="{F198D545-4FE2-4E78-893B-548F12C97BA3}" destId="{C3FE1615-FFCB-416F-9103-436704E5D15F}" srcOrd="0" destOrd="0" presId="urn:microsoft.com/office/officeart/2005/8/layout/cycle5"/>
    <dgm:cxn modelId="{BE352A98-62AA-4F37-89BB-6EDF4910C43F}" type="presOf" srcId="{9D9D59B4-D874-406B-A71F-E3649BBBB8B1}" destId="{C52FEB3E-E7ED-4EEF-B7A0-95CB3831360B}" srcOrd="0" destOrd="0" presId="urn:microsoft.com/office/officeart/2005/8/layout/cycle5"/>
    <dgm:cxn modelId="{898474A5-635B-4984-97F0-BB1D0ED289A5}" type="presOf" srcId="{BB9B7E53-895B-44EF-A39E-75000A216EC3}" destId="{87D64C8E-4737-4DF5-9643-CBEFEAC80D3A}" srcOrd="0" destOrd="0" presId="urn:microsoft.com/office/officeart/2005/8/layout/cycle5"/>
    <dgm:cxn modelId="{A28B3FAE-DA63-444A-AB26-9FC49B9C8BF5}" srcId="{12A14294-22B5-405B-AB45-D0CBAF183E7E}" destId="{0FEC6F29-7791-4B9E-837D-57A29B9350F2}" srcOrd="2" destOrd="0" parTransId="{FE8688D4-88C6-46AC-BB00-E5BD7B4B4F97}" sibTransId="{BB9B7E53-895B-44EF-A39E-75000A216EC3}"/>
    <dgm:cxn modelId="{E184D3BF-4169-44AB-B0D9-B4A3EA171738}" type="presOf" srcId="{697780DB-707F-490D-94AA-AF80370190E2}" destId="{B58F43F4-300C-4E88-BEAC-CA46541B3F65}" srcOrd="0" destOrd="0" presId="urn:microsoft.com/office/officeart/2005/8/layout/cycle5"/>
    <dgm:cxn modelId="{255524C3-2D6A-4504-9434-762121657693}" srcId="{12A14294-22B5-405B-AB45-D0CBAF183E7E}" destId="{A01F038C-9D12-40B1-9ED3-2152A764FEB5}" srcOrd="3" destOrd="0" parTransId="{6EE52E29-8EF6-4975-98B8-23ECCE5E19C4}" sibTransId="{697780DB-707F-490D-94AA-AF80370190E2}"/>
    <dgm:cxn modelId="{4347CAD1-5FA0-440F-8544-097BEDDC27C9}" srcId="{12A14294-22B5-405B-AB45-D0CBAF183E7E}" destId="{BCB23BBB-3852-4D9B-8845-D705FDFDC38E}" srcOrd="5" destOrd="0" parTransId="{8AA34E2C-E474-4064-A6D9-34B7C3BCCE79}" sibTransId="{0D8D97A4-8B9E-4B8D-BF74-5539F00D4F09}"/>
    <dgm:cxn modelId="{6CA12BD8-47C3-4E96-B509-2BD5FDF9BA1D}" type="presOf" srcId="{A73043F0-F9E6-440F-AEC6-E37C4CC4EA44}" destId="{B36B70A7-CD47-4E1C-A57D-9F5C2583C8A4}" srcOrd="0" destOrd="0" presId="urn:microsoft.com/office/officeart/2005/8/layout/cycle5"/>
    <dgm:cxn modelId="{B601F1DA-6489-42B7-9E3E-95B31A7E4EC7}" type="presOf" srcId="{991B61FD-7BB3-4B12-9512-09CBFFA273DF}" destId="{980CFA4B-A0E9-4D08-9102-139E89B00612}" srcOrd="0" destOrd="0" presId="urn:microsoft.com/office/officeart/2005/8/layout/cycle5"/>
    <dgm:cxn modelId="{DDB6EBDE-E23D-4B70-82B5-A14EDB4D0E6F}" type="presOf" srcId="{B91385A8-203D-478F-A3D4-18AC354A57F5}" destId="{B4D68ECF-122F-4016-85FA-7FCA5BE3A47A}" srcOrd="0" destOrd="0" presId="urn:microsoft.com/office/officeart/2005/8/layout/cycle5"/>
    <dgm:cxn modelId="{2F84EDEE-10CF-46B0-8004-329DC17F6681}" type="presOf" srcId="{BCB23BBB-3852-4D9B-8845-D705FDFDC38E}" destId="{F3EF8C3C-7BD2-4433-B5FB-A10237F329DA}" srcOrd="0" destOrd="0" presId="urn:microsoft.com/office/officeart/2005/8/layout/cycle5"/>
    <dgm:cxn modelId="{9D32811C-8A6E-4F3E-855B-3FD72BCFBC8A}" type="presParOf" srcId="{2894B16D-6271-46EE-8224-D5FFD644EFE7}" destId="{980CFA4B-A0E9-4D08-9102-139E89B00612}" srcOrd="0" destOrd="0" presId="urn:microsoft.com/office/officeart/2005/8/layout/cycle5"/>
    <dgm:cxn modelId="{9A2DF797-A96A-402C-B6D5-98824982C75A}" type="presParOf" srcId="{2894B16D-6271-46EE-8224-D5FFD644EFE7}" destId="{FF35A585-84A3-4B71-911B-CF435DBB46E0}" srcOrd="1" destOrd="0" presId="urn:microsoft.com/office/officeart/2005/8/layout/cycle5"/>
    <dgm:cxn modelId="{7D2373E1-EC13-4EF6-9FEF-6BFA589CFFFF}" type="presParOf" srcId="{2894B16D-6271-46EE-8224-D5FFD644EFE7}" destId="{C52FEB3E-E7ED-4EEF-B7A0-95CB3831360B}" srcOrd="2" destOrd="0" presId="urn:microsoft.com/office/officeart/2005/8/layout/cycle5"/>
    <dgm:cxn modelId="{59CC78EB-D8E0-46D1-81B7-EF7283BA020B}" type="presParOf" srcId="{2894B16D-6271-46EE-8224-D5FFD644EFE7}" destId="{B36B70A7-CD47-4E1C-A57D-9F5C2583C8A4}" srcOrd="3" destOrd="0" presId="urn:microsoft.com/office/officeart/2005/8/layout/cycle5"/>
    <dgm:cxn modelId="{893753A5-E511-4149-A77C-CB4C1B7A9A2A}" type="presParOf" srcId="{2894B16D-6271-46EE-8224-D5FFD644EFE7}" destId="{5441D19F-7475-4287-84D5-78758251E07F}" srcOrd="4" destOrd="0" presId="urn:microsoft.com/office/officeart/2005/8/layout/cycle5"/>
    <dgm:cxn modelId="{4C92E47E-2637-41BB-ACFF-A01296D65DEF}" type="presParOf" srcId="{2894B16D-6271-46EE-8224-D5FFD644EFE7}" destId="{B4D68ECF-122F-4016-85FA-7FCA5BE3A47A}" srcOrd="5" destOrd="0" presId="urn:microsoft.com/office/officeart/2005/8/layout/cycle5"/>
    <dgm:cxn modelId="{32E92C59-C28A-4479-9CCE-EC3ECBC8C137}" type="presParOf" srcId="{2894B16D-6271-46EE-8224-D5FFD644EFE7}" destId="{C3C9B6CE-FDA6-4E0F-A2F3-EFCD88FAE88B}" srcOrd="6" destOrd="0" presId="urn:microsoft.com/office/officeart/2005/8/layout/cycle5"/>
    <dgm:cxn modelId="{704F1B78-3B94-4EBC-A20B-AD44DB9C4059}" type="presParOf" srcId="{2894B16D-6271-46EE-8224-D5FFD644EFE7}" destId="{6FB5A65D-EBEB-4D09-A777-A00859B404E1}" srcOrd="7" destOrd="0" presId="urn:microsoft.com/office/officeart/2005/8/layout/cycle5"/>
    <dgm:cxn modelId="{639C964D-765A-46A4-A7B2-0134BB07A754}" type="presParOf" srcId="{2894B16D-6271-46EE-8224-D5FFD644EFE7}" destId="{87D64C8E-4737-4DF5-9643-CBEFEAC80D3A}" srcOrd="8" destOrd="0" presId="urn:microsoft.com/office/officeart/2005/8/layout/cycle5"/>
    <dgm:cxn modelId="{CFE6132D-FC26-4E55-9340-331E8A8F09D3}" type="presParOf" srcId="{2894B16D-6271-46EE-8224-D5FFD644EFE7}" destId="{5C7E6D06-115A-4836-A616-594049F79CC9}" srcOrd="9" destOrd="0" presId="urn:microsoft.com/office/officeart/2005/8/layout/cycle5"/>
    <dgm:cxn modelId="{7A4E371B-8680-4EB9-88FC-3D1366CCF200}" type="presParOf" srcId="{2894B16D-6271-46EE-8224-D5FFD644EFE7}" destId="{921EBED3-DC25-4259-8EBA-77F8B3DC36BA}" srcOrd="10" destOrd="0" presId="urn:microsoft.com/office/officeart/2005/8/layout/cycle5"/>
    <dgm:cxn modelId="{57102D32-650B-4219-8D19-FF666550151E}" type="presParOf" srcId="{2894B16D-6271-46EE-8224-D5FFD644EFE7}" destId="{B58F43F4-300C-4E88-BEAC-CA46541B3F65}" srcOrd="11" destOrd="0" presId="urn:microsoft.com/office/officeart/2005/8/layout/cycle5"/>
    <dgm:cxn modelId="{4EAF57ED-97AE-4776-9CF0-85A92296FA21}" type="presParOf" srcId="{2894B16D-6271-46EE-8224-D5FFD644EFE7}" destId="{C3FE1615-FFCB-416F-9103-436704E5D15F}" srcOrd="12" destOrd="0" presId="urn:microsoft.com/office/officeart/2005/8/layout/cycle5"/>
    <dgm:cxn modelId="{74444C13-BB10-4AEE-9085-341993379190}" type="presParOf" srcId="{2894B16D-6271-46EE-8224-D5FFD644EFE7}" destId="{AEF1208D-D40A-4018-B869-589EC5DDD4DC}" srcOrd="13" destOrd="0" presId="urn:microsoft.com/office/officeart/2005/8/layout/cycle5"/>
    <dgm:cxn modelId="{80BFA94E-4149-4EF7-A312-F2FE685443F3}" type="presParOf" srcId="{2894B16D-6271-46EE-8224-D5FFD644EFE7}" destId="{246011D2-1E93-4BF6-B2AC-E83E8CD96FC1}" srcOrd="14" destOrd="0" presId="urn:microsoft.com/office/officeart/2005/8/layout/cycle5"/>
    <dgm:cxn modelId="{2E3AA113-3BAF-4C3D-9CD3-09CB8B6C68F8}" type="presParOf" srcId="{2894B16D-6271-46EE-8224-D5FFD644EFE7}" destId="{F3EF8C3C-7BD2-4433-B5FB-A10237F329DA}" srcOrd="15" destOrd="0" presId="urn:microsoft.com/office/officeart/2005/8/layout/cycle5"/>
    <dgm:cxn modelId="{DCF326BA-8847-43A2-9749-39A78C808D09}" type="presParOf" srcId="{2894B16D-6271-46EE-8224-D5FFD644EFE7}" destId="{5FD68C02-2307-4109-9DD0-10EF8692F38F}" srcOrd="16" destOrd="0" presId="urn:microsoft.com/office/officeart/2005/8/layout/cycle5"/>
    <dgm:cxn modelId="{63CF7594-8F9E-4573-959E-3D4F8AF8ED2D}" type="presParOf" srcId="{2894B16D-6271-46EE-8224-D5FFD644EFE7}" destId="{6CE401A0-F147-4872-BBB9-730DD23AF265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EF4C19-0AC2-465D-9236-A0E1F283D40F}">
      <dsp:nvSpPr>
        <dsp:cNvPr id="0" name=""/>
        <dsp:cNvSpPr/>
      </dsp:nvSpPr>
      <dsp:spPr>
        <a:xfrm rot="16200000">
          <a:off x="321490" y="532219"/>
          <a:ext cx="1126985" cy="688707"/>
        </a:xfrm>
        <a:prstGeom prst="round2SameRect">
          <a:avLst>
            <a:gd name="adj1" fmla="val 16670"/>
            <a:gd name="adj2" fmla="val 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114300" rIns="102870" bIns="1143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(</a:t>
          </a:r>
          <a:r>
            <a:rPr lang="de-DE" sz="1800" kern="1200" dirty="0" err="1"/>
            <a:t>p,q</a:t>
          </a:r>
          <a:r>
            <a:rPr lang="de-DE" sz="1800" kern="1200" dirty="0"/>
            <a:t>)</a:t>
          </a:r>
        </a:p>
      </dsp:txBody>
      <dsp:txXfrm rot="5400000">
        <a:off x="574255" y="346706"/>
        <a:ext cx="655081" cy="1059733"/>
      </dsp:txXfrm>
    </dsp:sp>
    <dsp:sp modelId="{021DCFDF-78BE-452A-AF8A-CFAB36E60550}">
      <dsp:nvSpPr>
        <dsp:cNvPr id="0" name=""/>
        <dsp:cNvSpPr/>
      </dsp:nvSpPr>
      <dsp:spPr>
        <a:xfrm rot="5400000">
          <a:off x="1025837" y="536479"/>
          <a:ext cx="1126985" cy="688707"/>
        </a:xfrm>
        <a:prstGeom prst="round2SameRect">
          <a:avLst>
            <a:gd name="adj1" fmla="val 16670"/>
            <a:gd name="adj2" fmla="val 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14300" rIns="68580" bIns="1143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p*q</a:t>
          </a:r>
        </a:p>
      </dsp:txBody>
      <dsp:txXfrm rot="-5400000">
        <a:off x="1244976" y="350966"/>
        <a:ext cx="655081" cy="1059733"/>
      </dsp:txXfrm>
    </dsp:sp>
    <dsp:sp modelId="{A36BB40E-5D53-4D50-B69B-446552FAE9CE}">
      <dsp:nvSpPr>
        <dsp:cNvPr id="0" name=""/>
        <dsp:cNvSpPr/>
      </dsp:nvSpPr>
      <dsp:spPr>
        <a:xfrm>
          <a:off x="884985" y="0"/>
          <a:ext cx="719980" cy="719945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FF47EF-D920-47A6-B438-EE2A9378DC3B}">
      <dsp:nvSpPr>
        <dsp:cNvPr id="0" name=""/>
        <dsp:cNvSpPr/>
      </dsp:nvSpPr>
      <dsp:spPr>
        <a:xfrm rot="10800000">
          <a:off x="884913" y="1033026"/>
          <a:ext cx="719980" cy="719945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EF4C19-0AC2-465D-9236-A0E1F283D40F}">
      <dsp:nvSpPr>
        <dsp:cNvPr id="0" name=""/>
        <dsp:cNvSpPr/>
      </dsp:nvSpPr>
      <dsp:spPr>
        <a:xfrm rot="16200000">
          <a:off x="321490" y="532219"/>
          <a:ext cx="1126985" cy="688707"/>
        </a:xfrm>
        <a:prstGeom prst="round2SameRect">
          <a:avLst>
            <a:gd name="adj1" fmla="val 16670"/>
            <a:gd name="adj2" fmla="val 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114300" rIns="102870" bIns="11430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a</a:t>
          </a:r>
        </a:p>
      </dsp:txBody>
      <dsp:txXfrm rot="5400000">
        <a:off x="574255" y="346706"/>
        <a:ext cx="655081" cy="1059733"/>
      </dsp:txXfrm>
    </dsp:sp>
    <dsp:sp modelId="{021DCFDF-78BE-452A-AF8A-CFAB36E60550}">
      <dsp:nvSpPr>
        <dsp:cNvPr id="0" name=""/>
        <dsp:cNvSpPr/>
      </dsp:nvSpPr>
      <dsp:spPr>
        <a:xfrm rot="5400000">
          <a:off x="1025837" y="536479"/>
          <a:ext cx="1126985" cy="688707"/>
        </a:xfrm>
        <a:prstGeom prst="round2SameRect">
          <a:avLst>
            <a:gd name="adj1" fmla="val 16670"/>
            <a:gd name="adj2" fmla="val 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101600" rIns="60960" bIns="1016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 err="1"/>
            <a:t>g</a:t>
          </a:r>
          <a:r>
            <a:rPr lang="de-DE" sz="1800" kern="1200" baseline="30000" dirty="0" err="1"/>
            <a:t>a</a:t>
          </a:r>
          <a:endParaRPr lang="de-DE" sz="1800" kern="1200" baseline="300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dirty="0"/>
        </a:p>
      </dsp:txBody>
      <dsp:txXfrm rot="-5400000">
        <a:off x="1244976" y="350966"/>
        <a:ext cx="655081" cy="1059733"/>
      </dsp:txXfrm>
    </dsp:sp>
    <dsp:sp modelId="{A36BB40E-5D53-4D50-B69B-446552FAE9CE}">
      <dsp:nvSpPr>
        <dsp:cNvPr id="0" name=""/>
        <dsp:cNvSpPr/>
      </dsp:nvSpPr>
      <dsp:spPr>
        <a:xfrm>
          <a:off x="884913" y="0"/>
          <a:ext cx="719980" cy="719945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FF47EF-D920-47A6-B438-EE2A9378DC3B}">
      <dsp:nvSpPr>
        <dsp:cNvPr id="0" name=""/>
        <dsp:cNvSpPr/>
      </dsp:nvSpPr>
      <dsp:spPr>
        <a:xfrm rot="10800000">
          <a:off x="884913" y="1033026"/>
          <a:ext cx="719980" cy="719945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EF4C19-0AC2-465D-9236-A0E1F283D40F}">
      <dsp:nvSpPr>
        <dsp:cNvPr id="0" name=""/>
        <dsp:cNvSpPr/>
      </dsp:nvSpPr>
      <dsp:spPr>
        <a:xfrm rot="16200000">
          <a:off x="321490" y="532219"/>
          <a:ext cx="1126985" cy="688707"/>
        </a:xfrm>
        <a:prstGeom prst="round2SameRect">
          <a:avLst>
            <a:gd name="adj1" fmla="val 16670"/>
            <a:gd name="adj2" fmla="val 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114300" rIns="102870" bIns="1143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P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 </a:t>
          </a:r>
        </a:p>
      </dsp:txBody>
      <dsp:txXfrm rot="5400000">
        <a:off x="574255" y="346706"/>
        <a:ext cx="655081" cy="1059733"/>
      </dsp:txXfrm>
    </dsp:sp>
    <dsp:sp modelId="{021DCFDF-78BE-452A-AF8A-CFAB36E60550}">
      <dsp:nvSpPr>
        <dsp:cNvPr id="0" name=""/>
        <dsp:cNvSpPr/>
      </dsp:nvSpPr>
      <dsp:spPr>
        <a:xfrm rot="5400000">
          <a:off x="1025837" y="538643"/>
          <a:ext cx="1126985" cy="688707"/>
        </a:xfrm>
        <a:prstGeom prst="round2SameRect">
          <a:avLst>
            <a:gd name="adj1" fmla="val 16670"/>
            <a:gd name="adj2" fmla="val 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14300" rIns="68580" bIns="1143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 err="1"/>
            <a:t>nP</a:t>
          </a:r>
          <a:endParaRPr lang="de-DE" sz="1800" kern="1200" dirty="0"/>
        </a:p>
      </dsp:txBody>
      <dsp:txXfrm rot="-5400000">
        <a:off x="1244976" y="353130"/>
        <a:ext cx="655081" cy="1059733"/>
      </dsp:txXfrm>
    </dsp:sp>
    <dsp:sp modelId="{A36BB40E-5D53-4D50-B69B-446552FAE9CE}">
      <dsp:nvSpPr>
        <dsp:cNvPr id="0" name=""/>
        <dsp:cNvSpPr/>
      </dsp:nvSpPr>
      <dsp:spPr>
        <a:xfrm>
          <a:off x="884913" y="0"/>
          <a:ext cx="719980" cy="719945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FF47EF-D920-47A6-B438-EE2A9378DC3B}">
      <dsp:nvSpPr>
        <dsp:cNvPr id="0" name=""/>
        <dsp:cNvSpPr/>
      </dsp:nvSpPr>
      <dsp:spPr>
        <a:xfrm rot="10800000">
          <a:off x="884913" y="1033026"/>
          <a:ext cx="719980" cy="719945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0CFA4B-A0E9-4D08-9102-139E89B00612}">
      <dsp:nvSpPr>
        <dsp:cNvPr id="0" name=""/>
        <dsp:cNvSpPr/>
      </dsp:nvSpPr>
      <dsp:spPr>
        <a:xfrm>
          <a:off x="2501056" y="1965"/>
          <a:ext cx="1093886" cy="711026"/>
        </a:xfrm>
        <a:prstGeom prst="roundRect">
          <a:avLst/>
        </a:prstGeom>
        <a:solidFill>
          <a:srgbClr val="FFFF00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p>
                  <m:sSupPr>
                    <m:ctrlPr>
                      <a:rPr lang="de-DE" sz="23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de-DE" sz="2300" b="0" i="1" kern="1200" smtClean="0">
                        <a:latin typeface="Cambria Math" panose="02040503050406030204" pitchFamily="18" charset="0"/>
                      </a:rPr>
                      <m:t>5</m:t>
                    </m:r>
                  </m:e>
                  <m:sup>
                    <m:r>
                      <a:rPr lang="de-DE" sz="2300" b="0" i="1" kern="1200" smtClean="0"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  <m:r>
                  <a:rPr lang="de-DE" sz="2300" b="0" i="1" kern="1200" smtClean="0">
                    <a:latin typeface="Cambria Math" panose="02040503050406030204" pitchFamily="18" charset="0"/>
                  </a:rPr>
                  <m:t>=5</m:t>
                </m:r>
              </m:oMath>
            </m:oMathPara>
          </a14:m>
          <a:endParaRPr lang="de-DE" sz="2300" kern="1200" dirty="0"/>
        </a:p>
      </dsp:txBody>
      <dsp:txXfrm>
        <a:off x="2535765" y="36674"/>
        <a:ext cx="1024468" cy="641608"/>
      </dsp:txXfrm>
    </dsp:sp>
    <dsp:sp modelId="{C52FEB3E-E7ED-4EEF-B7A0-95CB3831360B}">
      <dsp:nvSpPr>
        <dsp:cNvPr id="0" name=""/>
        <dsp:cNvSpPr/>
      </dsp:nvSpPr>
      <dsp:spPr>
        <a:xfrm>
          <a:off x="1373478" y="357478"/>
          <a:ext cx="3349042" cy="3349042"/>
        </a:xfrm>
        <a:custGeom>
          <a:avLst/>
          <a:gdLst/>
          <a:ahLst/>
          <a:cxnLst/>
          <a:rect l="0" t="0" r="0" b="0"/>
          <a:pathLst>
            <a:path>
              <a:moveTo>
                <a:pt x="2358937" y="146255"/>
              </a:moveTo>
              <a:arcTo wR="1674521" hR="1674521" stAng="17647481" swAng="923510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6B70A7-CD47-4E1C-A57D-9F5C2583C8A4}">
      <dsp:nvSpPr>
        <dsp:cNvPr id="0" name=""/>
        <dsp:cNvSpPr/>
      </dsp:nvSpPr>
      <dsp:spPr>
        <a:xfrm>
          <a:off x="3951234" y="839226"/>
          <a:ext cx="1093886" cy="711026"/>
        </a:xfrm>
        <a:prstGeom prst="roundRect">
          <a:avLst/>
        </a:prstGeom>
        <a:solidFill>
          <a:srgbClr val="FFBE60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p>
                  <m:sSupPr>
                    <m:ctrlPr>
                      <a:rPr lang="de-DE" sz="23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de-DE" sz="2300" b="0" i="1" kern="1200" smtClean="0">
                        <a:latin typeface="Cambria Math" panose="02040503050406030204" pitchFamily="18" charset="0"/>
                      </a:rPr>
                      <m:t>5</m:t>
                    </m:r>
                  </m:e>
                  <m:sup>
                    <m:r>
                      <a:rPr lang="de-DE" sz="2300" b="0" i="1" kern="1200" smtClean="0"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a:rPr lang="de-DE" sz="2300" b="0" i="1" kern="1200" smtClean="0">
                    <a:latin typeface="Cambria Math" panose="02040503050406030204" pitchFamily="18" charset="0"/>
                  </a:rPr>
                  <m:t>=4</m:t>
                </m:r>
              </m:oMath>
            </m:oMathPara>
          </a14:m>
          <a:endParaRPr lang="de-DE" sz="2300" kern="1200" dirty="0"/>
        </a:p>
      </dsp:txBody>
      <dsp:txXfrm>
        <a:off x="3985943" y="873935"/>
        <a:ext cx="1024468" cy="641608"/>
      </dsp:txXfrm>
    </dsp:sp>
    <dsp:sp modelId="{B4D68ECF-122F-4016-85FA-7FCA5BE3A47A}">
      <dsp:nvSpPr>
        <dsp:cNvPr id="0" name=""/>
        <dsp:cNvSpPr/>
      </dsp:nvSpPr>
      <dsp:spPr>
        <a:xfrm>
          <a:off x="1373478" y="357478"/>
          <a:ext cx="3349042" cy="3349042"/>
        </a:xfrm>
        <a:custGeom>
          <a:avLst/>
          <a:gdLst/>
          <a:ahLst/>
          <a:cxnLst/>
          <a:rect l="0" t="0" r="0" b="0"/>
          <a:pathLst>
            <a:path>
              <a:moveTo>
                <a:pt x="3322956" y="1380105"/>
              </a:moveTo>
              <a:arcTo wR="1674521" hR="1674521" stAng="20992414" swAng="1215173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C9B6CE-FDA6-4E0F-A2F3-EFCD88FAE88B}">
      <dsp:nvSpPr>
        <dsp:cNvPr id="0" name=""/>
        <dsp:cNvSpPr/>
      </dsp:nvSpPr>
      <dsp:spPr>
        <a:xfrm>
          <a:off x="3951234" y="2513747"/>
          <a:ext cx="1093886" cy="711026"/>
        </a:xfrm>
        <a:prstGeom prst="roundRect">
          <a:avLst/>
        </a:prstGeom>
        <a:solidFill>
          <a:srgbClr val="FF5A00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p>
                  <m:sSupPr>
                    <m:ctrlPr>
                      <a:rPr lang="de-DE" sz="23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de-DE" sz="2300" b="0" i="1" kern="1200" smtClean="0">
                        <a:latin typeface="Cambria Math" panose="02040503050406030204" pitchFamily="18" charset="0"/>
                      </a:rPr>
                      <m:t>5</m:t>
                    </m:r>
                  </m:e>
                  <m:sup>
                    <m:r>
                      <a:rPr lang="de-DE" sz="2300" b="0" i="1" kern="1200" smtClean="0">
                        <a:latin typeface="Cambria Math" panose="02040503050406030204" pitchFamily="18" charset="0"/>
                      </a:rPr>
                      <m:t>3</m:t>
                    </m:r>
                  </m:sup>
                </m:sSup>
                <m:r>
                  <a:rPr lang="de-DE" sz="2300" b="0" i="1" kern="1200" smtClean="0">
                    <a:latin typeface="Cambria Math" panose="02040503050406030204" pitchFamily="18" charset="0"/>
                  </a:rPr>
                  <m:t>=6</m:t>
                </m:r>
              </m:oMath>
            </m:oMathPara>
          </a14:m>
          <a:endParaRPr lang="de-DE" sz="2300" kern="1200" dirty="0"/>
        </a:p>
      </dsp:txBody>
      <dsp:txXfrm>
        <a:off x="3985943" y="2548456"/>
        <a:ext cx="1024468" cy="641608"/>
      </dsp:txXfrm>
    </dsp:sp>
    <dsp:sp modelId="{87D64C8E-4737-4DF5-9643-CBEFEAC80D3A}">
      <dsp:nvSpPr>
        <dsp:cNvPr id="0" name=""/>
        <dsp:cNvSpPr/>
      </dsp:nvSpPr>
      <dsp:spPr>
        <a:xfrm>
          <a:off x="1373478" y="357478"/>
          <a:ext cx="3349042" cy="3349042"/>
        </a:xfrm>
        <a:custGeom>
          <a:avLst/>
          <a:gdLst/>
          <a:ahLst/>
          <a:cxnLst/>
          <a:rect l="0" t="0" r="0" b="0"/>
          <a:pathLst>
            <a:path>
              <a:moveTo>
                <a:pt x="2740020" y="2966315"/>
              </a:moveTo>
              <a:arcTo wR="1674521" hR="1674521" stAng="3029009" swAng="923510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7E6D06-115A-4836-A616-594049F79CC9}">
      <dsp:nvSpPr>
        <dsp:cNvPr id="0" name=""/>
        <dsp:cNvSpPr/>
      </dsp:nvSpPr>
      <dsp:spPr>
        <a:xfrm>
          <a:off x="2501056" y="3351008"/>
          <a:ext cx="1093886" cy="711026"/>
        </a:xfrm>
        <a:prstGeom prst="roundRect">
          <a:avLst/>
        </a:prstGeom>
        <a:solidFill>
          <a:srgbClr val="93BBFF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p>
                  <m:sSupPr>
                    <m:ctrlPr>
                      <a:rPr lang="de-DE" sz="23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de-DE" sz="2300" b="0" i="1" kern="1200" smtClean="0">
                        <a:latin typeface="Cambria Math" panose="02040503050406030204" pitchFamily="18" charset="0"/>
                      </a:rPr>
                      <m:t>5</m:t>
                    </m:r>
                  </m:e>
                  <m:sup>
                    <m:r>
                      <a:rPr lang="de-DE" sz="2300" b="0" i="1" kern="1200" smtClean="0">
                        <a:latin typeface="Cambria Math" panose="02040503050406030204" pitchFamily="18" charset="0"/>
                      </a:rPr>
                      <m:t>4</m:t>
                    </m:r>
                  </m:sup>
                </m:sSup>
                <m:r>
                  <a:rPr lang="de-DE" sz="2300" b="0" i="1" kern="1200" smtClean="0">
                    <a:latin typeface="Cambria Math" panose="02040503050406030204" pitchFamily="18" charset="0"/>
                  </a:rPr>
                  <m:t>=2</m:t>
                </m:r>
              </m:oMath>
            </m:oMathPara>
          </a14:m>
          <a:endParaRPr lang="de-DE" sz="2300" kern="1200" dirty="0"/>
        </a:p>
      </dsp:txBody>
      <dsp:txXfrm>
        <a:off x="2535765" y="3385717"/>
        <a:ext cx="1024468" cy="641608"/>
      </dsp:txXfrm>
    </dsp:sp>
    <dsp:sp modelId="{B58F43F4-300C-4E88-BEAC-CA46541B3F65}">
      <dsp:nvSpPr>
        <dsp:cNvPr id="0" name=""/>
        <dsp:cNvSpPr/>
      </dsp:nvSpPr>
      <dsp:spPr>
        <a:xfrm>
          <a:off x="1373478" y="357478"/>
          <a:ext cx="3349042" cy="3349042"/>
        </a:xfrm>
        <a:custGeom>
          <a:avLst/>
          <a:gdLst/>
          <a:ahLst/>
          <a:cxnLst/>
          <a:rect l="0" t="0" r="0" b="0"/>
          <a:pathLst>
            <a:path>
              <a:moveTo>
                <a:pt x="990104" y="3202786"/>
              </a:moveTo>
              <a:arcTo wR="1674521" hR="1674521" stAng="6847481" swAng="923510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FE1615-FFCB-416F-9103-436704E5D15F}">
      <dsp:nvSpPr>
        <dsp:cNvPr id="0" name=""/>
        <dsp:cNvSpPr/>
      </dsp:nvSpPr>
      <dsp:spPr>
        <a:xfrm>
          <a:off x="1050878" y="2513747"/>
          <a:ext cx="1093886" cy="711026"/>
        </a:xfrm>
        <a:prstGeom prst="roundRect">
          <a:avLst/>
        </a:prstGeom>
        <a:solidFill>
          <a:srgbClr val="5DCAC5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p>
                  <m:sSupPr>
                    <m:ctrlPr>
                      <a:rPr lang="de-DE" sz="23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de-DE" sz="2300" b="0" i="1" kern="1200" smtClean="0">
                        <a:latin typeface="Cambria Math" panose="02040503050406030204" pitchFamily="18" charset="0"/>
                      </a:rPr>
                      <m:t>5</m:t>
                    </m:r>
                  </m:e>
                  <m:sup>
                    <m:r>
                      <a:rPr lang="de-DE" sz="2300" b="0" i="1" kern="1200" smtClean="0">
                        <a:latin typeface="Cambria Math" panose="02040503050406030204" pitchFamily="18" charset="0"/>
                      </a:rPr>
                      <m:t>5</m:t>
                    </m:r>
                  </m:sup>
                </m:sSup>
                <m:r>
                  <a:rPr lang="de-DE" sz="2300" b="0" i="1" kern="1200" smtClean="0">
                    <a:latin typeface="Cambria Math" panose="02040503050406030204" pitchFamily="18" charset="0"/>
                  </a:rPr>
                  <m:t>=3</m:t>
                </m:r>
              </m:oMath>
            </m:oMathPara>
          </a14:m>
          <a:endParaRPr lang="de-DE" sz="2300" kern="1200" dirty="0"/>
        </a:p>
      </dsp:txBody>
      <dsp:txXfrm>
        <a:off x="1085587" y="2548456"/>
        <a:ext cx="1024468" cy="641608"/>
      </dsp:txXfrm>
    </dsp:sp>
    <dsp:sp modelId="{246011D2-1E93-4BF6-B2AC-E83E8CD96FC1}">
      <dsp:nvSpPr>
        <dsp:cNvPr id="0" name=""/>
        <dsp:cNvSpPr/>
      </dsp:nvSpPr>
      <dsp:spPr>
        <a:xfrm>
          <a:off x="1373478" y="357478"/>
          <a:ext cx="3349042" cy="3349042"/>
        </a:xfrm>
        <a:custGeom>
          <a:avLst/>
          <a:gdLst/>
          <a:ahLst/>
          <a:cxnLst/>
          <a:rect l="0" t="0" r="0" b="0"/>
          <a:pathLst>
            <a:path>
              <a:moveTo>
                <a:pt x="26085" y="1968937"/>
              </a:moveTo>
              <a:arcTo wR="1674521" hR="1674521" stAng="10192414" swAng="1215173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EF8C3C-7BD2-4433-B5FB-A10237F329DA}">
      <dsp:nvSpPr>
        <dsp:cNvPr id="0" name=""/>
        <dsp:cNvSpPr/>
      </dsp:nvSpPr>
      <dsp:spPr>
        <a:xfrm>
          <a:off x="1050878" y="839226"/>
          <a:ext cx="1093886" cy="711026"/>
        </a:xfrm>
        <a:prstGeom prst="roundRect">
          <a:avLst/>
        </a:prstGeom>
        <a:solidFill>
          <a:srgbClr val="48EA5B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p>
                  <m:sSupPr>
                    <m:ctrlPr>
                      <a:rPr lang="de-DE" sz="23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de-DE" sz="2300" b="0" i="1" kern="1200" smtClean="0">
                        <a:latin typeface="Cambria Math" panose="02040503050406030204" pitchFamily="18" charset="0"/>
                      </a:rPr>
                      <m:t>5</m:t>
                    </m:r>
                  </m:e>
                  <m:sup>
                    <m:r>
                      <a:rPr lang="de-DE" sz="2300" b="0" i="1" kern="1200" smtClean="0">
                        <a:latin typeface="Cambria Math" panose="02040503050406030204" pitchFamily="18" charset="0"/>
                      </a:rPr>
                      <m:t>6</m:t>
                    </m:r>
                  </m:sup>
                </m:sSup>
                <m:r>
                  <a:rPr lang="de-DE" sz="2300" b="0" i="1" kern="1200" smtClean="0">
                    <a:latin typeface="Cambria Math" panose="02040503050406030204" pitchFamily="18" charset="0"/>
                  </a:rPr>
                  <m:t>=1</m:t>
                </m:r>
              </m:oMath>
            </m:oMathPara>
          </a14:m>
          <a:endParaRPr lang="de-DE" sz="2300" kern="1200" dirty="0"/>
        </a:p>
      </dsp:txBody>
      <dsp:txXfrm>
        <a:off x="1085587" y="873935"/>
        <a:ext cx="1024468" cy="641608"/>
      </dsp:txXfrm>
    </dsp:sp>
    <dsp:sp modelId="{6CE401A0-F147-4872-BBB9-730DD23AF265}">
      <dsp:nvSpPr>
        <dsp:cNvPr id="0" name=""/>
        <dsp:cNvSpPr/>
      </dsp:nvSpPr>
      <dsp:spPr>
        <a:xfrm>
          <a:off x="1373478" y="357478"/>
          <a:ext cx="3349042" cy="3349042"/>
        </a:xfrm>
        <a:custGeom>
          <a:avLst/>
          <a:gdLst/>
          <a:ahLst/>
          <a:cxnLst/>
          <a:rect l="0" t="0" r="0" b="0"/>
          <a:pathLst>
            <a:path>
              <a:moveTo>
                <a:pt x="609022" y="382726"/>
              </a:moveTo>
              <a:arcTo wR="1674521" hR="1674521" stAng="13829009" swAng="923510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0CFA4B-A0E9-4D08-9102-139E89B00612}">
      <dsp:nvSpPr>
        <dsp:cNvPr id="0" name=""/>
        <dsp:cNvSpPr/>
      </dsp:nvSpPr>
      <dsp:spPr>
        <a:xfrm>
          <a:off x="2501056" y="1965"/>
          <a:ext cx="1093886" cy="711026"/>
        </a:xfrm>
        <a:prstGeom prst="roundRect">
          <a:avLst/>
        </a:prstGeom>
        <a:solidFill>
          <a:srgbClr val="FFFF00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p>
                  <m:sSupPr>
                    <m:ctrlPr>
                      <a:rPr lang="de-DE" sz="23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de-DE" sz="2300" b="0" i="1" kern="1200" smtClean="0">
                        <a:latin typeface="Cambria Math" panose="02040503050406030204" pitchFamily="18" charset="0"/>
                      </a:rPr>
                      <m:t>6</m:t>
                    </m:r>
                  </m:e>
                  <m:sup>
                    <m:r>
                      <a:rPr lang="de-DE" sz="2300" b="0" i="1" kern="1200" smtClean="0"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  <m:r>
                  <a:rPr lang="de-DE" sz="2300" b="0" i="1" kern="1200" smtClean="0">
                    <a:latin typeface="Cambria Math" panose="02040503050406030204" pitchFamily="18" charset="0"/>
                  </a:rPr>
                  <m:t>=6</m:t>
                </m:r>
              </m:oMath>
            </m:oMathPara>
          </a14:m>
          <a:endParaRPr lang="de-DE" sz="2300" kern="1200" dirty="0"/>
        </a:p>
      </dsp:txBody>
      <dsp:txXfrm>
        <a:off x="2535765" y="36674"/>
        <a:ext cx="1024468" cy="641608"/>
      </dsp:txXfrm>
    </dsp:sp>
    <dsp:sp modelId="{C52FEB3E-E7ED-4EEF-B7A0-95CB3831360B}">
      <dsp:nvSpPr>
        <dsp:cNvPr id="0" name=""/>
        <dsp:cNvSpPr/>
      </dsp:nvSpPr>
      <dsp:spPr>
        <a:xfrm>
          <a:off x="1373478" y="357478"/>
          <a:ext cx="3349042" cy="3349042"/>
        </a:xfrm>
        <a:custGeom>
          <a:avLst/>
          <a:gdLst/>
          <a:ahLst/>
          <a:cxnLst/>
          <a:rect l="0" t="0" r="0" b="0"/>
          <a:pathLst>
            <a:path>
              <a:moveTo>
                <a:pt x="2358937" y="146255"/>
              </a:moveTo>
              <a:arcTo wR="1674521" hR="1674521" stAng="17647481" swAng="923510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6B70A7-CD47-4E1C-A57D-9F5C2583C8A4}">
      <dsp:nvSpPr>
        <dsp:cNvPr id="0" name=""/>
        <dsp:cNvSpPr/>
      </dsp:nvSpPr>
      <dsp:spPr>
        <a:xfrm>
          <a:off x="3951234" y="839226"/>
          <a:ext cx="1093886" cy="711026"/>
        </a:xfrm>
        <a:prstGeom prst="roundRect">
          <a:avLst/>
        </a:prstGeom>
        <a:solidFill>
          <a:srgbClr val="93BBFF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p>
                  <m:sSupPr>
                    <m:ctrlPr>
                      <a:rPr lang="de-DE" sz="23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de-DE" sz="2300" b="0" i="1" kern="1200" smtClean="0">
                        <a:latin typeface="Cambria Math" panose="02040503050406030204" pitchFamily="18" charset="0"/>
                      </a:rPr>
                      <m:t>6</m:t>
                    </m:r>
                  </m:e>
                  <m:sup>
                    <m:r>
                      <a:rPr lang="de-DE" sz="2300" b="0" i="1" kern="1200" smtClean="0"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a:rPr lang="de-DE" sz="2300" b="0" i="1" kern="1200" smtClean="0">
                    <a:latin typeface="Cambria Math" panose="02040503050406030204" pitchFamily="18" charset="0"/>
                  </a:rPr>
                  <m:t>=1</m:t>
                </m:r>
              </m:oMath>
            </m:oMathPara>
          </a14:m>
          <a:endParaRPr lang="de-DE" sz="2300" kern="1200" dirty="0"/>
        </a:p>
      </dsp:txBody>
      <dsp:txXfrm>
        <a:off x="3985943" y="873935"/>
        <a:ext cx="1024468" cy="641608"/>
      </dsp:txXfrm>
    </dsp:sp>
    <dsp:sp modelId="{B4D68ECF-122F-4016-85FA-7FCA5BE3A47A}">
      <dsp:nvSpPr>
        <dsp:cNvPr id="0" name=""/>
        <dsp:cNvSpPr/>
      </dsp:nvSpPr>
      <dsp:spPr>
        <a:xfrm>
          <a:off x="1373478" y="357478"/>
          <a:ext cx="3349042" cy="3349042"/>
        </a:xfrm>
        <a:custGeom>
          <a:avLst/>
          <a:gdLst/>
          <a:ahLst/>
          <a:cxnLst/>
          <a:rect l="0" t="0" r="0" b="0"/>
          <a:pathLst>
            <a:path>
              <a:moveTo>
                <a:pt x="3322956" y="1380105"/>
              </a:moveTo>
              <a:arcTo wR="1674521" hR="1674521" stAng="20992414" swAng="1215173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C9B6CE-FDA6-4E0F-A2F3-EFCD88FAE88B}">
      <dsp:nvSpPr>
        <dsp:cNvPr id="0" name=""/>
        <dsp:cNvSpPr/>
      </dsp:nvSpPr>
      <dsp:spPr>
        <a:xfrm>
          <a:off x="3951234" y="2513747"/>
          <a:ext cx="1093886" cy="711026"/>
        </a:xfrm>
        <a:prstGeom prst="roundRect">
          <a:avLst/>
        </a:prstGeom>
        <a:solidFill>
          <a:srgbClr val="FFFF00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p>
                  <m:sSupPr>
                    <m:ctrlPr>
                      <a:rPr lang="de-DE" sz="23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de-DE" sz="2300" b="0" i="1" kern="1200" smtClean="0">
                        <a:latin typeface="Cambria Math" panose="02040503050406030204" pitchFamily="18" charset="0"/>
                      </a:rPr>
                      <m:t>6</m:t>
                    </m:r>
                  </m:e>
                  <m:sup>
                    <m:r>
                      <a:rPr lang="de-DE" sz="2300" b="0" i="1" kern="1200" smtClean="0">
                        <a:latin typeface="Cambria Math" panose="02040503050406030204" pitchFamily="18" charset="0"/>
                      </a:rPr>
                      <m:t>3</m:t>
                    </m:r>
                  </m:sup>
                </m:sSup>
                <m:r>
                  <a:rPr lang="de-DE" sz="2300" b="0" i="1" kern="1200" smtClean="0">
                    <a:latin typeface="Cambria Math" panose="02040503050406030204" pitchFamily="18" charset="0"/>
                  </a:rPr>
                  <m:t>=6</m:t>
                </m:r>
              </m:oMath>
            </m:oMathPara>
          </a14:m>
          <a:endParaRPr lang="de-DE" sz="2300" kern="1200" dirty="0"/>
        </a:p>
      </dsp:txBody>
      <dsp:txXfrm>
        <a:off x="3985943" y="2548456"/>
        <a:ext cx="1024468" cy="641608"/>
      </dsp:txXfrm>
    </dsp:sp>
    <dsp:sp modelId="{87D64C8E-4737-4DF5-9643-CBEFEAC80D3A}">
      <dsp:nvSpPr>
        <dsp:cNvPr id="0" name=""/>
        <dsp:cNvSpPr/>
      </dsp:nvSpPr>
      <dsp:spPr>
        <a:xfrm>
          <a:off x="1373478" y="357478"/>
          <a:ext cx="3349042" cy="3349042"/>
        </a:xfrm>
        <a:custGeom>
          <a:avLst/>
          <a:gdLst/>
          <a:ahLst/>
          <a:cxnLst/>
          <a:rect l="0" t="0" r="0" b="0"/>
          <a:pathLst>
            <a:path>
              <a:moveTo>
                <a:pt x="2740020" y="2966315"/>
              </a:moveTo>
              <a:arcTo wR="1674521" hR="1674521" stAng="3029009" swAng="923510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7E6D06-115A-4836-A616-594049F79CC9}">
      <dsp:nvSpPr>
        <dsp:cNvPr id="0" name=""/>
        <dsp:cNvSpPr/>
      </dsp:nvSpPr>
      <dsp:spPr>
        <a:xfrm>
          <a:off x="2501056" y="3351008"/>
          <a:ext cx="1093886" cy="711026"/>
        </a:xfrm>
        <a:prstGeom prst="roundRect">
          <a:avLst/>
        </a:prstGeom>
        <a:solidFill>
          <a:srgbClr val="93BBFF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de-DE" sz="2300" b="0" i="1" kern="1200" smtClean="0">
                    <a:latin typeface="Cambria Math" panose="02040503050406030204" pitchFamily="18" charset="0"/>
                  </a:rPr>
                  <m:t>6=1</m:t>
                </m:r>
              </m:oMath>
            </m:oMathPara>
          </a14:m>
          <a:endParaRPr lang="de-DE" sz="2300" kern="1200" dirty="0"/>
        </a:p>
      </dsp:txBody>
      <dsp:txXfrm>
        <a:off x="2535765" y="3385717"/>
        <a:ext cx="1024468" cy="641608"/>
      </dsp:txXfrm>
    </dsp:sp>
    <dsp:sp modelId="{B58F43F4-300C-4E88-BEAC-CA46541B3F65}">
      <dsp:nvSpPr>
        <dsp:cNvPr id="0" name=""/>
        <dsp:cNvSpPr/>
      </dsp:nvSpPr>
      <dsp:spPr>
        <a:xfrm>
          <a:off x="1373478" y="357478"/>
          <a:ext cx="3349042" cy="3349042"/>
        </a:xfrm>
        <a:custGeom>
          <a:avLst/>
          <a:gdLst/>
          <a:ahLst/>
          <a:cxnLst/>
          <a:rect l="0" t="0" r="0" b="0"/>
          <a:pathLst>
            <a:path>
              <a:moveTo>
                <a:pt x="990104" y="3202786"/>
              </a:moveTo>
              <a:arcTo wR="1674521" hR="1674521" stAng="6847481" swAng="923510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FE1615-FFCB-416F-9103-436704E5D15F}">
      <dsp:nvSpPr>
        <dsp:cNvPr id="0" name=""/>
        <dsp:cNvSpPr/>
      </dsp:nvSpPr>
      <dsp:spPr>
        <a:xfrm>
          <a:off x="1050878" y="2513747"/>
          <a:ext cx="1093886" cy="711026"/>
        </a:xfrm>
        <a:prstGeom prst="roundRect">
          <a:avLst/>
        </a:prstGeom>
        <a:solidFill>
          <a:srgbClr val="FFFF00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p>
                  <m:sSupPr>
                    <m:ctrlPr>
                      <a:rPr lang="de-DE" sz="23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de-DE" sz="2300" b="0" i="1" kern="1200" smtClean="0">
                        <a:latin typeface="Cambria Math" panose="02040503050406030204" pitchFamily="18" charset="0"/>
                      </a:rPr>
                      <m:t>6</m:t>
                    </m:r>
                  </m:e>
                  <m:sup>
                    <m:r>
                      <a:rPr lang="de-DE" sz="2300" b="0" i="1" kern="1200" smtClean="0">
                        <a:latin typeface="Cambria Math" panose="02040503050406030204" pitchFamily="18" charset="0"/>
                      </a:rPr>
                      <m:t>5</m:t>
                    </m:r>
                  </m:sup>
                </m:sSup>
                <m:r>
                  <a:rPr lang="de-DE" sz="2300" b="0" i="1" kern="1200" smtClean="0">
                    <a:latin typeface="Cambria Math" panose="02040503050406030204" pitchFamily="18" charset="0"/>
                  </a:rPr>
                  <m:t>=6</m:t>
                </m:r>
              </m:oMath>
            </m:oMathPara>
          </a14:m>
          <a:endParaRPr lang="de-DE" sz="2300" kern="1200" dirty="0"/>
        </a:p>
      </dsp:txBody>
      <dsp:txXfrm>
        <a:off x="1085587" y="2548456"/>
        <a:ext cx="1024468" cy="641608"/>
      </dsp:txXfrm>
    </dsp:sp>
    <dsp:sp modelId="{246011D2-1E93-4BF6-B2AC-E83E8CD96FC1}">
      <dsp:nvSpPr>
        <dsp:cNvPr id="0" name=""/>
        <dsp:cNvSpPr/>
      </dsp:nvSpPr>
      <dsp:spPr>
        <a:xfrm>
          <a:off x="1373478" y="357478"/>
          <a:ext cx="3349042" cy="3349042"/>
        </a:xfrm>
        <a:custGeom>
          <a:avLst/>
          <a:gdLst/>
          <a:ahLst/>
          <a:cxnLst/>
          <a:rect l="0" t="0" r="0" b="0"/>
          <a:pathLst>
            <a:path>
              <a:moveTo>
                <a:pt x="26085" y="1968937"/>
              </a:moveTo>
              <a:arcTo wR="1674521" hR="1674521" stAng="10192414" swAng="1215173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EF8C3C-7BD2-4433-B5FB-A10237F329DA}">
      <dsp:nvSpPr>
        <dsp:cNvPr id="0" name=""/>
        <dsp:cNvSpPr/>
      </dsp:nvSpPr>
      <dsp:spPr>
        <a:xfrm>
          <a:off x="1050878" y="839226"/>
          <a:ext cx="1093886" cy="711026"/>
        </a:xfrm>
        <a:prstGeom prst="roundRect">
          <a:avLst/>
        </a:prstGeom>
        <a:solidFill>
          <a:srgbClr val="93BBFF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p>
                  <m:sSupPr>
                    <m:ctrlPr>
                      <a:rPr lang="de-DE" sz="23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de-DE" sz="2300" b="0" i="1" kern="1200" smtClean="0">
                        <a:latin typeface="Cambria Math" panose="02040503050406030204" pitchFamily="18" charset="0"/>
                      </a:rPr>
                      <m:t>6</m:t>
                    </m:r>
                  </m:e>
                  <m:sup>
                    <m:r>
                      <a:rPr lang="de-DE" sz="2300" b="0" i="1" kern="1200" smtClean="0">
                        <a:latin typeface="Cambria Math" panose="02040503050406030204" pitchFamily="18" charset="0"/>
                      </a:rPr>
                      <m:t>6</m:t>
                    </m:r>
                  </m:sup>
                </m:sSup>
                <m:r>
                  <a:rPr lang="de-DE" sz="2300" b="0" i="1" kern="1200" smtClean="0">
                    <a:latin typeface="Cambria Math" panose="02040503050406030204" pitchFamily="18" charset="0"/>
                  </a:rPr>
                  <m:t>=1</m:t>
                </m:r>
              </m:oMath>
            </m:oMathPara>
          </a14:m>
          <a:endParaRPr lang="de-DE" sz="2300" kern="1200" dirty="0"/>
        </a:p>
      </dsp:txBody>
      <dsp:txXfrm>
        <a:off x="1085587" y="873935"/>
        <a:ext cx="1024468" cy="641608"/>
      </dsp:txXfrm>
    </dsp:sp>
    <dsp:sp modelId="{6CE401A0-F147-4872-BBB9-730DD23AF265}">
      <dsp:nvSpPr>
        <dsp:cNvPr id="0" name=""/>
        <dsp:cNvSpPr/>
      </dsp:nvSpPr>
      <dsp:spPr>
        <a:xfrm>
          <a:off x="1373478" y="357478"/>
          <a:ext cx="3349042" cy="3349042"/>
        </a:xfrm>
        <a:custGeom>
          <a:avLst/>
          <a:gdLst/>
          <a:ahLst/>
          <a:cxnLst/>
          <a:rect l="0" t="0" r="0" b="0"/>
          <a:pathLst>
            <a:path>
              <a:moveTo>
                <a:pt x="609022" y="382726"/>
              </a:moveTo>
              <a:arcTo wR="1674521" hR="1674521" stAng="13829009" swAng="923510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0CFA4B-A0E9-4D08-9102-139E89B00612}">
      <dsp:nvSpPr>
        <dsp:cNvPr id="0" name=""/>
        <dsp:cNvSpPr/>
      </dsp:nvSpPr>
      <dsp:spPr>
        <a:xfrm>
          <a:off x="418599" y="149"/>
          <a:ext cx="298286" cy="193886"/>
        </a:xfrm>
        <a:prstGeom prst="roundRect">
          <a:avLst/>
        </a:prstGeom>
        <a:solidFill>
          <a:srgbClr val="FFFF00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p>
                  <m:sSupPr>
                    <m:ctrlPr>
                      <a:rPr lang="de-DE" sz="6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de-DE" sz="600" b="0" i="1" kern="1200" smtClean="0">
                        <a:latin typeface="Cambria Math" panose="02040503050406030204" pitchFamily="18" charset="0"/>
                      </a:rPr>
                      <m:t>6</m:t>
                    </m:r>
                  </m:e>
                  <m:sup>
                    <m:r>
                      <a:rPr lang="de-DE" sz="600" b="0" i="1" kern="1200" smtClean="0"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  <m:r>
                  <a:rPr lang="de-DE" sz="600" b="0" i="1" kern="1200" smtClean="0">
                    <a:latin typeface="Cambria Math" panose="02040503050406030204" pitchFamily="18" charset="0"/>
                  </a:rPr>
                  <m:t>=6</m:t>
                </m:r>
              </m:oMath>
            </m:oMathPara>
          </a14:m>
          <a:endParaRPr lang="de-DE" sz="600" kern="1200" dirty="0"/>
        </a:p>
      </dsp:txBody>
      <dsp:txXfrm>
        <a:off x="428064" y="9614"/>
        <a:ext cx="279356" cy="174956"/>
      </dsp:txXfrm>
    </dsp:sp>
    <dsp:sp modelId="{C52FEB3E-E7ED-4EEF-B7A0-95CB3831360B}">
      <dsp:nvSpPr>
        <dsp:cNvPr id="0" name=""/>
        <dsp:cNvSpPr/>
      </dsp:nvSpPr>
      <dsp:spPr>
        <a:xfrm>
          <a:off x="110356" y="97092"/>
          <a:ext cx="914773" cy="914773"/>
        </a:xfrm>
        <a:custGeom>
          <a:avLst/>
          <a:gdLst/>
          <a:ahLst/>
          <a:cxnLst/>
          <a:rect l="0" t="0" r="0" b="0"/>
          <a:pathLst>
            <a:path>
              <a:moveTo>
                <a:pt x="644177" y="39880"/>
              </a:moveTo>
              <a:arcTo wR="457386" hR="457386" stAng="17646214" swAng="925795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6B70A7-CD47-4E1C-A57D-9F5C2583C8A4}">
      <dsp:nvSpPr>
        <dsp:cNvPr id="0" name=""/>
        <dsp:cNvSpPr/>
      </dsp:nvSpPr>
      <dsp:spPr>
        <a:xfrm>
          <a:off x="814708" y="228842"/>
          <a:ext cx="298286" cy="193886"/>
        </a:xfrm>
        <a:prstGeom prst="roundRect">
          <a:avLst/>
        </a:prstGeom>
        <a:solidFill>
          <a:srgbClr val="93BBFF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p>
                  <m:sSupPr>
                    <m:ctrlPr>
                      <a:rPr lang="de-DE" sz="6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de-DE" sz="600" b="0" i="1" kern="1200" smtClean="0">
                        <a:latin typeface="Cambria Math" panose="02040503050406030204" pitchFamily="18" charset="0"/>
                      </a:rPr>
                      <m:t>6</m:t>
                    </m:r>
                  </m:e>
                  <m:sup>
                    <m:r>
                      <a:rPr lang="de-DE" sz="600" b="0" i="1" kern="1200" smtClean="0"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a:rPr lang="de-DE" sz="600" b="0" i="1" kern="1200" smtClean="0">
                    <a:latin typeface="Cambria Math" panose="02040503050406030204" pitchFamily="18" charset="0"/>
                  </a:rPr>
                  <m:t>=1</m:t>
                </m:r>
              </m:oMath>
            </m:oMathPara>
          </a14:m>
          <a:endParaRPr lang="de-DE" sz="600" kern="1200" dirty="0"/>
        </a:p>
      </dsp:txBody>
      <dsp:txXfrm>
        <a:off x="824173" y="238307"/>
        <a:ext cx="279356" cy="174956"/>
      </dsp:txXfrm>
    </dsp:sp>
    <dsp:sp modelId="{B4D68ECF-122F-4016-85FA-7FCA5BE3A47A}">
      <dsp:nvSpPr>
        <dsp:cNvPr id="0" name=""/>
        <dsp:cNvSpPr/>
      </dsp:nvSpPr>
      <dsp:spPr>
        <a:xfrm>
          <a:off x="110356" y="97092"/>
          <a:ext cx="914773" cy="914773"/>
        </a:xfrm>
        <a:custGeom>
          <a:avLst/>
          <a:gdLst/>
          <a:ahLst/>
          <a:cxnLst/>
          <a:rect l="0" t="0" r="0" b="0"/>
          <a:pathLst>
            <a:path>
              <a:moveTo>
                <a:pt x="907629" y="376864"/>
              </a:moveTo>
              <a:arcTo wR="457386" hR="457386" stAng="20991623" swAng="1216754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C9B6CE-FDA6-4E0F-A2F3-EFCD88FAE88B}">
      <dsp:nvSpPr>
        <dsp:cNvPr id="0" name=""/>
        <dsp:cNvSpPr/>
      </dsp:nvSpPr>
      <dsp:spPr>
        <a:xfrm>
          <a:off x="814708" y="686229"/>
          <a:ext cx="298286" cy="193886"/>
        </a:xfrm>
        <a:prstGeom prst="roundRect">
          <a:avLst/>
        </a:prstGeom>
        <a:solidFill>
          <a:srgbClr val="FFFF00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p>
                  <m:sSupPr>
                    <m:ctrlPr>
                      <a:rPr lang="de-DE" sz="6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de-DE" sz="600" b="0" i="1" kern="1200" smtClean="0">
                        <a:latin typeface="Cambria Math" panose="02040503050406030204" pitchFamily="18" charset="0"/>
                      </a:rPr>
                      <m:t>6</m:t>
                    </m:r>
                  </m:e>
                  <m:sup>
                    <m:r>
                      <a:rPr lang="de-DE" sz="600" b="0" i="1" kern="1200" smtClean="0">
                        <a:latin typeface="Cambria Math" panose="02040503050406030204" pitchFamily="18" charset="0"/>
                      </a:rPr>
                      <m:t>3</m:t>
                    </m:r>
                  </m:sup>
                </m:sSup>
                <m:r>
                  <a:rPr lang="de-DE" sz="600" b="0" i="1" kern="1200" smtClean="0">
                    <a:latin typeface="Cambria Math" panose="02040503050406030204" pitchFamily="18" charset="0"/>
                  </a:rPr>
                  <m:t>=6</m:t>
                </m:r>
              </m:oMath>
            </m:oMathPara>
          </a14:m>
          <a:endParaRPr lang="de-DE" sz="600" kern="1200" dirty="0"/>
        </a:p>
      </dsp:txBody>
      <dsp:txXfrm>
        <a:off x="824173" y="695694"/>
        <a:ext cx="279356" cy="174956"/>
      </dsp:txXfrm>
    </dsp:sp>
    <dsp:sp modelId="{87D64C8E-4737-4DF5-9643-CBEFEAC80D3A}">
      <dsp:nvSpPr>
        <dsp:cNvPr id="0" name=""/>
        <dsp:cNvSpPr/>
      </dsp:nvSpPr>
      <dsp:spPr>
        <a:xfrm>
          <a:off x="110356" y="97092"/>
          <a:ext cx="914773" cy="914773"/>
        </a:xfrm>
        <a:custGeom>
          <a:avLst/>
          <a:gdLst/>
          <a:ahLst/>
          <a:cxnLst/>
          <a:rect l="0" t="0" r="0" b="0"/>
          <a:pathLst>
            <a:path>
              <a:moveTo>
                <a:pt x="748526" y="810147"/>
              </a:moveTo>
              <a:arcTo wR="457386" hR="457386" stAng="3027991" swAng="925795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7E6D06-115A-4836-A616-594049F79CC9}">
      <dsp:nvSpPr>
        <dsp:cNvPr id="0" name=""/>
        <dsp:cNvSpPr/>
      </dsp:nvSpPr>
      <dsp:spPr>
        <a:xfrm>
          <a:off x="418599" y="914922"/>
          <a:ext cx="298286" cy="193886"/>
        </a:xfrm>
        <a:prstGeom prst="roundRect">
          <a:avLst/>
        </a:prstGeom>
        <a:solidFill>
          <a:srgbClr val="93BBFF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de-DE" sz="600" b="0" i="1" kern="1200" smtClean="0">
                    <a:latin typeface="Cambria Math" panose="02040503050406030204" pitchFamily="18" charset="0"/>
                  </a:rPr>
                  <m:t>6=1</m:t>
                </m:r>
              </m:oMath>
            </m:oMathPara>
          </a14:m>
          <a:endParaRPr lang="de-DE" sz="600" kern="1200" dirty="0"/>
        </a:p>
      </dsp:txBody>
      <dsp:txXfrm>
        <a:off x="428064" y="924387"/>
        <a:ext cx="279356" cy="174956"/>
      </dsp:txXfrm>
    </dsp:sp>
    <dsp:sp modelId="{B58F43F4-300C-4E88-BEAC-CA46541B3F65}">
      <dsp:nvSpPr>
        <dsp:cNvPr id="0" name=""/>
        <dsp:cNvSpPr/>
      </dsp:nvSpPr>
      <dsp:spPr>
        <a:xfrm>
          <a:off x="110356" y="97092"/>
          <a:ext cx="914773" cy="914773"/>
        </a:xfrm>
        <a:custGeom>
          <a:avLst/>
          <a:gdLst/>
          <a:ahLst/>
          <a:cxnLst/>
          <a:rect l="0" t="0" r="0" b="0"/>
          <a:pathLst>
            <a:path>
              <a:moveTo>
                <a:pt x="270595" y="874893"/>
              </a:moveTo>
              <a:arcTo wR="457386" hR="457386" stAng="6846214" swAng="925795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FE1615-FFCB-416F-9103-436704E5D15F}">
      <dsp:nvSpPr>
        <dsp:cNvPr id="0" name=""/>
        <dsp:cNvSpPr/>
      </dsp:nvSpPr>
      <dsp:spPr>
        <a:xfrm>
          <a:off x="22491" y="686229"/>
          <a:ext cx="298286" cy="193886"/>
        </a:xfrm>
        <a:prstGeom prst="roundRect">
          <a:avLst/>
        </a:prstGeom>
        <a:solidFill>
          <a:srgbClr val="FFFF00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p>
                  <m:sSupPr>
                    <m:ctrlPr>
                      <a:rPr lang="de-DE" sz="6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de-DE" sz="600" b="0" i="1" kern="1200" smtClean="0">
                        <a:latin typeface="Cambria Math" panose="02040503050406030204" pitchFamily="18" charset="0"/>
                      </a:rPr>
                      <m:t>6</m:t>
                    </m:r>
                  </m:e>
                  <m:sup>
                    <m:r>
                      <a:rPr lang="de-DE" sz="600" b="0" i="1" kern="1200" smtClean="0">
                        <a:latin typeface="Cambria Math" panose="02040503050406030204" pitchFamily="18" charset="0"/>
                      </a:rPr>
                      <m:t>5</m:t>
                    </m:r>
                  </m:sup>
                </m:sSup>
                <m:r>
                  <a:rPr lang="de-DE" sz="600" b="0" i="1" kern="1200" smtClean="0">
                    <a:latin typeface="Cambria Math" panose="02040503050406030204" pitchFamily="18" charset="0"/>
                  </a:rPr>
                  <m:t>=6</m:t>
                </m:r>
              </m:oMath>
            </m:oMathPara>
          </a14:m>
          <a:endParaRPr lang="de-DE" sz="600" kern="1200" dirty="0"/>
        </a:p>
      </dsp:txBody>
      <dsp:txXfrm>
        <a:off x="31956" y="695694"/>
        <a:ext cx="279356" cy="174956"/>
      </dsp:txXfrm>
    </dsp:sp>
    <dsp:sp modelId="{246011D2-1E93-4BF6-B2AC-E83E8CD96FC1}">
      <dsp:nvSpPr>
        <dsp:cNvPr id="0" name=""/>
        <dsp:cNvSpPr/>
      </dsp:nvSpPr>
      <dsp:spPr>
        <a:xfrm>
          <a:off x="110356" y="97092"/>
          <a:ext cx="914773" cy="914773"/>
        </a:xfrm>
        <a:custGeom>
          <a:avLst/>
          <a:gdLst/>
          <a:ahLst/>
          <a:cxnLst/>
          <a:rect l="0" t="0" r="0" b="0"/>
          <a:pathLst>
            <a:path>
              <a:moveTo>
                <a:pt x="7143" y="537908"/>
              </a:moveTo>
              <a:arcTo wR="457386" hR="457386" stAng="10191623" swAng="1216754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EF8C3C-7BD2-4433-B5FB-A10237F329DA}">
      <dsp:nvSpPr>
        <dsp:cNvPr id="0" name=""/>
        <dsp:cNvSpPr/>
      </dsp:nvSpPr>
      <dsp:spPr>
        <a:xfrm>
          <a:off x="22491" y="228842"/>
          <a:ext cx="298286" cy="193886"/>
        </a:xfrm>
        <a:prstGeom prst="roundRect">
          <a:avLst/>
        </a:prstGeom>
        <a:solidFill>
          <a:srgbClr val="93BBFF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p>
                  <m:sSupPr>
                    <m:ctrlPr>
                      <a:rPr lang="de-DE" sz="6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de-DE" sz="600" b="0" i="1" kern="1200" smtClean="0">
                        <a:latin typeface="Cambria Math" panose="02040503050406030204" pitchFamily="18" charset="0"/>
                      </a:rPr>
                      <m:t>6</m:t>
                    </m:r>
                  </m:e>
                  <m:sup>
                    <m:r>
                      <a:rPr lang="de-DE" sz="600" b="0" i="1" kern="1200" smtClean="0">
                        <a:latin typeface="Cambria Math" panose="02040503050406030204" pitchFamily="18" charset="0"/>
                      </a:rPr>
                      <m:t>6</m:t>
                    </m:r>
                  </m:sup>
                </m:sSup>
                <m:r>
                  <a:rPr lang="de-DE" sz="600" b="0" i="1" kern="1200" smtClean="0">
                    <a:latin typeface="Cambria Math" panose="02040503050406030204" pitchFamily="18" charset="0"/>
                  </a:rPr>
                  <m:t>=1</m:t>
                </m:r>
              </m:oMath>
            </m:oMathPara>
          </a14:m>
          <a:endParaRPr lang="de-DE" sz="600" kern="1200" dirty="0"/>
        </a:p>
      </dsp:txBody>
      <dsp:txXfrm>
        <a:off x="31956" y="238307"/>
        <a:ext cx="279356" cy="174956"/>
      </dsp:txXfrm>
    </dsp:sp>
    <dsp:sp modelId="{6CE401A0-F147-4872-BBB9-730DD23AF265}">
      <dsp:nvSpPr>
        <dsp:cNvPr id="0" name=""/>
        <dsp:cNvSpPr/>
      </dsp:nvSpPr>
      <dsp:spPr>
        <a:xfrm>
          <a:off x="110356" y="97092"/>
          <a:ext cx="914773" cy="914773"/>
        </a:xfrm>
        <a:custGeom>
          <a:avLst/>
          <a:gdLst/>
          <a:ahLst/>
          <a:cxnLst/>
          <a:rect l="0" t="0" r="0" b="0"/>
          <a:pathLst>
            <a:path>
              <a:moveTo>
                <a:pt x="166246" y="104625"/>
              </a:moveTo>
              <a:arcTo wR="457386" hR="457386" stAng="13827991" swAng="925795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0CFA4B-A0E9-4D08-9102-139E89B00612}">
      <dsp:nvSpPr>
        <dsp:cNvPr id="0" name=""/>
        <dsp:cNvSpPr/>
      </dsp:nvSpPr>
      <dsp:spPr>
        <a:xfrm>
          <a:off x="1086188" y="531"/>
          <a:ext cx="731688" cy="475597"/>
        </a:xfrm>
        <a:prstGeom prst="roundRect">
          <a:avLst/>
        </a:prstGeom>
        <a:solidFill>
          <a:srgbClr val="FFFF00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p>
                  <m:sSupPr>
                    <m:ctrlPr>
                      <a:rPr lang="de-DE" sz="15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de-DE" sz="1500" b="0" i="1" kern="1200" smtClean="0">
                        <a:latin typeface="Cambria Math" panose="02040503050406030204" pitchFamily="18" charset="0"/>
                      </a:rPr>
                      <m:t>5</m:t>
                    </m:r>
                  </m:e>
                  <m:sup>
                    <m:r>
                      <a:rPr lang="de-DE" sz="1500" b="0" i="1" kern="1200" smtClean="0"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  <m:r>
                  <a:rPr lang="de-DE" sz="1500" b="0" i="1" kern="1200" smtClean="0">
                    <a:latin typeface="Cambria Math" panose="02040503050406030204" pitchFamily="18" charset="0"/>
                  </a:rPr>
                  <m:t>=5</m:t>
                </m:r>
              </m:oMath>
            </m:oMathPara>
          </a14:m>
          <a:endParaRPr lang="de-DE" sz="1500" kern="1200" dirty="0"/>
        </a:p>
      </dsp:txBody>
      <dsp:txXfrm>
        <a:off x="1109405" y="23748"/>
        <a:ext cx="685254" cy="429163"/>
      </dsp:txXfrm>
    </dsp:sp>
    <dsp:sp modelId="{C52FEB3E-E7ED-4EEF-B7A0-95CB3831360B}">
      <dsp:nvSpPr>
        <dsp:cNvPr id="0" name=""/>
        <dsp:cNvSpPr/>
      </dsp:nvSpPr>
      <dsp:spPr>
        <a:xfrm>
          <a:off x="331907" y="238329"/>
          <a:ext cx="2240251" cy="2240251"/>
        </a:xfrm>
        <a:custGeom>
          <a:avLst/>
          <a:gdLst/>
          <a:ahLst/>
          <a:cxnLst/>
          <a:rect l="0" t="0" r="0" b="0"/>
          <a:pathLst>
            <a:path>
              <a:moveTo>
                <a:pt x="1577936" y="97828"/>
              </a:moveTo>
              <a:arcTo wR="1120125" hR="1120125" stAng="17647442" swAng="923579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6B70A7-CD47-4E1C-A57D-9F5C2583C8A4}">
      <dsp:nvSpPr>
        <dsp:cNvPr id="0" name=""/>
        <dsp:cNvSpPr/>
      </dsp:nvSpPr>
      <dsp:spPr>
        <a:xfrm>
          <a:off x="2056246" y="560593"/>
          <a:ext cx="731688" cy="475597"/>
        </a:xfrm>
        <a:prstGeom prst="roundRect">
          <a:avLst/>
        </a:prstGeom>
        <a:solidFill>
          <a:srgbClr val="FFBE60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p>
                  <m:sSupPr>
                    <m:ctrlPr>
                      <a:rPr lang="de-DE" sz="15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de-DE" sz="1500" b="0" i="1" kern="1200" smtClean="0">
                        <a:latin typeface="Cambria Math" panose="02040503050406030204" pitchFamily="18" charset="0"/>
                      </a:rPr>
                      <m:t>5</m:t>
                    </m:r>
                  </m:e>
                  <m:sup>
                    <m:r>
                      <a:rPr lang="de-DE" sz="1500" b="0" i="1" kern="1200" smtClean="0"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a:rPr lang="de-DE" sz="1500" b="0" i="1" kern="1200" smtClean="0">
                    <a:latin typeface="Cambria Math" panose="02040503050406030204" pitchFamily="18" charset="0"/>
                  </a:rPr>
                  <m:t>=4</m:t>
                </m:r>
              </m:oMath>
            </m:oMathPara>
          </a14:m>
          <a:endParaRPr lang="de-DE" sz="1500" kern="1200" dirty="0"/>
        </a:p>
      </dsp:txBody>
      <dsp:txXfrm>
        <a:off x="2079463" y="583810"/>
        <a:ext cx="685254" cy="429163"/>
      </dsp:txXfrm>
    </dsp:sp>
    <dsp:sp modelId="{B4D68ECF-122F-4016-85FA-7FCA5BE3A47A}">
      <dsp:nvSpPr>
        <dsp:cNvPr id="0" name=""/>
        <dsp:cNvSpPr/>
      </dsp:nvSpPr>
      <dsp:spPr>
        <a:xfrm>
          <a:off x="331907" y="238329"/>
          <a:ext cx="2240251" cy="2240251"/>
        </a:xfrm>
        <a:custGeom>
          <a:avLst/>
          <a:gdLst/>
          <a:ahLst/>
          <a:cxnLst/>
          <a:rect l="0" t="0" r="0" b="0"/>
          <a:pathLst>
            <a:path>
              <a:moveTo>
                <a:pt x="2222800" y="923176"/>
              </a:moveTo>
              <a:arcTo wR="1120125" hR="1120125" stAng="20992390" swAng="1215221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C9B6CE-FDA6-4E0F-A2F3-EFCD88FAE88B}">
      <dsp:nvSpPr>
        <dsp:cNvPr id="0" name=""/>
        <dsp:cNvSpPr/>
      </dsp:nvSpPr>
      <dsp:spPr>
        <a:xfrm>
          <a:off x="2056246" y="1680719"/>
          <a:ext cx="731688" cy="475597"/>
        </a:xfrm>
        <a:prstGeom prst="roundRect">
          <a:avLst/>
        </a:prstGeom>
        <a:solidFill>
          <a:srgbClr val="FF5A00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p>
                  <m:sSupPr>
                    <m:ctrlPr>
                      <a:rPr lang="de-DE" sz="15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de-DE" sz="1500" b="0" i="1" kern="1200" smtClean="0">
                        <a:latin typeface="Cambria Math" panose="02040503050406030204" pitchFamily="18" charset="0"/>
                      </a:rPr>
                      <m:t>5</m:t>
                    </m:r>
                  </m:e>
                  <m:sup>
                    <m:r>
                      <a:rPr lang="de-DE" sz="1500" b="0" i="1" kern="1200" smtClean="0">
                        <a:latin typeface="Cambria Math" panose="02040503050406030204" pitchFamily="18" charset="0"/>
                      </a:rPr>
                      <m:t>3</m:t>
                    </m:r>
                  </m:sup>
                </m:sSup>
                <m:r>
                  <a:rPr lang="de-DE" sz="1500" b="0" i="1" kern="1200" smtClean="0">
                    <a:latin typeface="Cambria Math" panose="02040503050406030204" pitchFamily="18" charset="0"/>
                  </a:rPr>
                  <m:t>=6</m:t>
                </m:r>
              </m:oMath>
            </m:oMathPara>
          </a14:m>
          <a:endParaRPr lang="de-DE" sz="1500" kern="1200" dirty="0"/>
        </a:p>
      </dsp:txBody>
      <dsp:txXfrm>
        <a:off x="2079463" y="1703936"/>
        <a:ext cx="685254" cy="429163"/>
      </dsp:txXfrm>
    </dsp:sp>
    <dsp:sp modelId="{87D64C8E-4737-4DF5-9643-CBEFEAC80D3A}">
      <dsp:nvSpPr>
        <dsp:cNvPr id="0" name=""/>
        <dsp:cNvSpPr/>
      </dsp:nvSpPr>
      <dsp:spPr>
        <a:xfrm>
          <a:off x="331907" y="238329"/>
          <a:ext cx="2240251" cy="2240251"/>
        </a:xfrm>
        <a:custGeom>
          <a:avLst/>
          <a:gdLst/>
          <a:ahLst/>
          <a:cxnLst/>
          <a:rect l="0" t="0" r="0" b="0"/>
          <a:pathLst>
            <a:path>
              <a:moveTo>
                <a:pt x="1832870" y="1984230"/>
              </a:moveTo>
              <a:arcTo wR="1120125" hR="1120125" stAng="3028978" swAng="923579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7E6D06-115A-4836-A616-594049F79CC9}">
      <dsp:nvSpPr>
        <dsp:cNvPr id="0" name=""/>
        <dsp:cNvSpPr/>
      </dsp:nvSpPr>
      <dsp:spPr>
        <a:xfrm>
          <a:off x="1086188" y="2240782"/>
          <a:ext cx="731688" cy="475597"/>
        </a:xfrm>
        <a:prstGeom prst="roundRect">
          <a:avLst/>
        </a:prstGeom>
        <a:solidFill>
          <a:srgbClr val="93BBFF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p>
                  <m:sSupPr>
                    <m:ctrlPr>
                      <a:rPr lang="de-DE" sz="15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de-DE" sz="1500" b="0" i="1" kern="1200" smtClean="0">
                        <a:latin typeface="Cambria Math" panose="02040503050406030204" pitchFamily="18" charset="0"/>
                      </a:rPr>
                      <m:t>5</m:t>
                    </m:r>
                  </m:e>
                  <m:sup>
                    <m:r>
                      <a:rPr lang="de-DE" sz="1500" b="0" i="1" kern="1200" smtClean="0">
                        <a:latin typeface="Cambria Math" panose="02040503050406030204" pitchFamily="18" charset="0"/>
                      </a:rPr>
                      <m:t>4</m:t>
                    </m:r>
                  </m:sup>
                </m:sSup>
                <m:r>
                  <a:rPr lang="de-DE" sz="1500" b="0" i="1" kern="1200" smtClean="0">
                    <a:latin typeface="Cambria Math" panose="02040503050406030204" pitchFamily="18" charset="0"/>
                  </a:rPr>
                  <m:t>=2</m:t>
                </m:r>
              </m:oMath>
            </m:oMathPara>
          </a14:m>
          <a:endParaRPr lang="de-DE" sz="1500" kern="1200" dirty="0"/>
        </a:p>
      </dsp:txBody>
      <dsp:txXfrm>
        <a:off x="1109405" y="2263999"/>
        <a:ext cx="685254" cy="429163"/>
      </dsp:txXfrm>
    </dsp:sp>
    <dsp:sp modelId="{B58F43F4-300C-4E88-BEAC-CA46541B3F65}">
      <dsp:nvSpPr>
        <dsp:cNvPr id="0" name=""/>
        <dsp:cNvSpPr/>
      </dsp:nvSpPr>
      <dsp:spPr>
        <a:xfrm>
          <a:off x="331907" y="238329"/>
          <a:ext cx="2240251" cy="2240251"/>
        </a:xfrm>
        <a:custGeom>
          <a:avLst/>
          <a:gdLst/>
          <a:ahLst/>
          <a:cxnLst/>
          <a:rect l="0" t="0" r="0" b="0"/>
          <a:pathLst>
            <a:path>
              <a:moveTo>
                <a:pt x="662315" y="2142422"/>
              </a:moveTo>
              <a:arcTo wR="1120125" hR="1120125" stAng="6847442" swAng="923579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FE1615-FFCB-416F-9103-436704E5D15F}">
      <dsp:nvSpPr>
        <dsp:cNvPr id="0" name=""/>
        <dsp:cNvSpPr/>
      </dsp:nvSpPr>
      <dsp:spPr>
        <a:xfrm>
          <a:off x="116131" y="1680719"/>
          <a:ext cx="731688" cy="475597"/>
        </a:xfrm>
        <a:prstGeom prst="roundRect">
          <a:avLst/>
        </a:prstGeom>
        <a:solidFill>
          <a:srgbClr val="5DCAC5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p>
                  <m:sSupPr>
                    <m:ctrlPr>
                      <a:rPr lang="de-DE" sz="15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de-DE" sz="1500" b="0" i="1" kern="1200" smtClean="0">
                        <a:latin typeface="Cambria Math" panose="02040503050406030204" pitchFamily="18" charset="0"/>
                      </a:rPr>
                      <m:t>5</m:t>
                    </m:r>
                  </m:e>
                  <m:sup>
                    <m:r>
                      <a:rPr lang="de-DE" sz="1500" b="0" i="1" kern="1200" smtClean="0">
                        <a:latin typeface="Cambria Math" panose="02040503050406030204" pitchFamily="18" charset="0"/>
                      </a:rPr>
                      <m:t>5</m:t>
                    </m:r>
                  </m:sup>
                </m:sSup>
                <m:r>
                  <a:rPr lang="de-DE" sz="1500" b="0" i="1" kern="1200" smtClean="0">
                    <a:latin typeface="Cambria Math" panose="02040503050406030204" pitchFamily="18" charset="0"/>
                  </a:rPr>
                  <m:t>=3</m:t>
                </m:r>
              </m:oMath>
            </m:oMathPara>
          </a14:m>
          <a:endParaRPr lang="de-DE" sz="1500" kern="1200" dirty="0"/>
        </a:p>
      </dsp:txBody>
      <dsp:txXfrm>
        <a:off x="139348" y="1703936"/>
        <a:ext cx="685254" cy="429163"/>
      </dsp:txXfrm>
    </dsp:sp>
    <dsp:sp modelId="{246011D2-1E93-4BF6-B2AC-E83E8CD96FC1}">
      <dsp:nvSpPr>
        <dsp:cNvPr id="0" name=""/>
        <dsp:cNvSpPr/>
      </dsp:nvSpPr>
      <dsp:spPr>
        <a:xfrm>
          <a:off x="337565" y="257801"/>
          <a:ext cx="2240251" cy="2240251"/>
        </a:xfrm>
        <a:custGeom>
          <a:avLst/>
          <a:gdLst/>
          <a:ahLst/>
          <a:cxnLst/>
          <a:rect l="0" t="0" r="0" b="0"/>
          <a:pathLst>
            <a:path>
              <a:moveTo>
                <a:pt x="14062" y="1297060"/>
              </a:moveTo>
              <a:arcTo wR="1120125" hR="1120125" stAng="10254689" swAng="1215434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EF8C3C-7BD2-4433-B5FB-A10237F329DA}">
      <dsp:nvSpPr>
        <dsp:cNvPr id="0" name=""/>
        <dsp:cNvSpPr/>
      </dsp:nvSpPr>
      <dsp:spPr>
        <a:xfrm>
          <a:off x="129088" y="560592"/>
          <a:ext cx="731688" cy="475597"/>
        </a:xfrm>
        <a:prstGeom prst="roundRect">
          <a:avLst/>
        </a:prstGeom>
        <a:solidFill>
          <a:srgbClr val="48EA5B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p>
                  <m:sSupPr>
                    <m:ctrlPr>
                      <a:rPr lang="de-DE" sz="15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de-DE" sz="1500" b="0" i="1" kern="1200" smtClean="0">
                        <a:latin typeface="Cambria Math" panose="02040503050406030204" pitchFamily="18" charset="0"/>
                      </a:rPr>
                      <m:t>5</m:t>
                    </m:r>
                  </m:e>
                  <m:sup>
                    <m:r>
                      <a:rPr lang="de-DE" sz="1500" b="0" i="1" kern="1200" smtClean="0">
                        <a:latin typeface="Cambria Math" panose="02040503050406030204" pitchFamily="18" charset="0"/>
                      </a:rPr>
                      <m:t>6</m:t>
                    </m:r>
                  </m:sup>
                </m:sSup>
                <m:r>
                  <a:rPr lang="de-DE" sz="1500" b="0" i="1" kern="1200" smtClean="0">
                    <a:latin typeface="Cambria Math" panose="02040503050406030204" pitchFamily="18" charset="0"/>
                  </a:rPr>
                  <m:t>=1</m:t>
                </m:r>
              </m:oMath>
            </m:oMathPara>
          </a14:m>
          <a:endParaRPr lang="de-DE" sz="1500" kern="1200" dirty="0"/>
        </a:p>
      </dsp:txBody>
      <dsp:txXfrm>
        <a:off x="152305" y="583809"/>
        <a:ext cx="685254" cy="429163"/>
      </dsp:txXfrm>
    </dsp:sp>
    <dsp:sp modelId="{6CE401A0-F147-4872-BBB9-730DD23AF265}">
      <dsp:nvSpPr>
        <dsp:cNvPr id="0" name=""/>
        <dsp:cNvSpPr/>
      </dsp:nvSpPr>
      <dsp:spPr>
        <a:xfrm>
          <a:off x="356979" y="229330"/>
          <a:ext cx="2240251" cy="2240251"/>
        </a:xfrm>
        <a:custGeom>
          <a:avLst/>
          <a:gdLst/>
          <a:ahLst/>
          <a:cxnLst/>
          <a:rect l="0" t="0" r="0" b="0"/>
          <a:pathLst>
            <a:path>
              <a:moveTo>
                <a:pt x="395524" y="265938"/>
              </a:moveTo>
              <a:arcTo wR="1120125" hR="1120125" stAng="13781537" swAng="897587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ReverseList">
  <dgm:title val=""/>
  <dgm:desc val=""/>
  <dgm:catLst>
    <dgm:cat type="relationship" pri="38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clrData>
  <dgm:layoutNode name="Name0">
    <dgm:varLst>
      <dgm:chMax val="2"/>
      <dgm:chPref val="2"/>
      <dgm:animLvl val="lvl"/>
    </dgm:varLst>
    <dgm:choose name="Name1">
      <dgm:if name="Name2" axis="ch" ptType="node" func="cnt" op="lte" val="1">
        <dgm:alg type="composite">
          <dgm:param type="ar" val="0.9993"/>
        </dgm:alg>
      </dgm:if>
      <dgm:else name="Name3">
        <dgm:alg type="composite">
          <dgm:param type="ar" val="0.8036"/>
        </dgm:alg>
      </dgm:else>
    </dgm:choose>
    <dgm:shape xmlns:r="http://schemas.openxmlformats.org/officeDocument/2006/relationships" r:blip="">
      <dgm:adjLst/>
    </dgm:shape>
    <dgm:choose name="Name4">
      <dgm:if name="Name5" axis="ch" ptType="node" func="cnt" op="lte" val="1">
        <dgm:constrLst>
          <dgm:constr type="primFontSz" for="des" ptType="node" op="equ" val="65"/>
          <dgm:constr type="l" for="ch" forName="LeftNode" refType="w" fact="0"/>
          <dgm:constr type="t" for="ch" forName="LeftNode" refType="h" fact="0.25"/>
          <dgm:constr type="w" for="ch" forName="LeftNode" refType="w" fact="0.5"/>
          <dgm:constr type="h" for="ch" forName="LeftNode" refType="h"/>
          <dgm:constr type="l" for="ch" forName="LeftText" refType="w" fact="0"/>
          <dgm:constr type="t" for="ch" forName="LeftText" refType="h" fact="0.25"/>
          <dgm:constr type="w" for="ch" forName="LeftText" refType="w" fact="0.5"/>
          <dgm:constr type="h" for="ch" forName="LeftText" refType="h"/>
        </dgm:constrLst>
      </dgm:if>
      <dgm:else name="Name6">
        <dgm:constrLst>
          <dgm:constr type="primFontSz" for="des" ptType="node" op="equ" val="65"/>
          <dgm:constr type="l" for="ch" forName="LeftNode" refType="w" fact="0"/>
          <dgm:constr type="t" for="ch" forName="LeftNode" refType="h" fact="0.1786"/>
          <dgm:constr type="w" for="ch" forName="LeftNode" refType="w" fact="0.4889"/>
          <dgm:constr type="h" for="ch" forName="LeftNode" refType="h" fact="0.6429"/>
          <dgm:constr type="l" for="ch" forName="LeftText" refType="w" fact="0"/>
          <dgm:constr type="t" for="ch" forName="LeftText" refType="h" fact="0.1786"/>
          <dgm:constr type="w" for="ch" forName="LeftText" refType="w" fact="0.4889"/>
          <dgm:constr type="h" for="ch" forName="LeftText" refType="h" fact="0.6429"/>
          <dgm:constr type="l" for="ch" forName="RightNode" refType="w" fact="0.5111"/>
          <dgm:constr type="t" for="ch" forName="RightNode" refType="h" fact="0.1786"/>
          <dgm:constr type="w" for="ch" forName="RightNode" refType="w" fact="0.4889"/>
          <dgm:constr type="h" for="ch" forName="RightNode" refType="h" fact="0.6429"/>
          <dgm:constr type="l" for="ch" forName="RightText" refType="w" fact="0.5111"/>
          <dgm:constr type="t" for="ch" forName="RightText" refType="h" fact="0.1786"/>
          <dgm:constr type="w" for="ch" forName="RightText" refType="w" fact="0.4889"/>
          <dgm:constr type="h" for="ch" forName="RightText" refType="h" fact="0.6429"/>
          <dgm:constr type="l" for="ch" forName="TopArrow" refType="w" fact="0.2444"/>
          <dgm:constr type="t" for="ch" forName="TopArrow" refType="h" fact="0"/>
          <dgm:constr type="w" for="ch" forName="TopArrow" refType="w" fact="0.5111"/>
          <dgm:constr type="h" for="ch" forName="TopArrow" refType="h" fact="0.4107"/>
          <dgm:constr type="l" for="ch" forName="BottomArrow" refType="w" fact="0.2444"/>
          <dgm:constr type="t" for="ch" forName="BottomArrow" refType="h" fact="0.5893"/>
          <dgm:constr type="w" for="ch" forName="BottomArrow" refType="w" fact="0.5111"/>
          <dgm:constr type="h" for="ch" forName="BottomArrow" refType="h" fact="0.4107"/>
        </dgm:constrLst>
      </dgm:else>
    </dgm:choose>
    <dgm:choose name="Name7">
      <dgm:if name="Name8" axis="ch" ptType="node" func="cnt" op="gte" val="1">
        <dgm:layoutNode name="LeftText" styleLbl="revTx" moveWith="LeftNode">
          <dgm:varLst>
            <dgm:bulletEnabled val="1"/>
          </dgm:varLst>
          <dgm:alg type="tx">
            <dgm:param type="txAnchorVert" val="t"/>
            <dgm:param type="parTxLTRAlign" val="l"/>
          </dgm:alg>
          <dgm:choose name="Name9">
            <dgm:if name="Name10" axis="ch" ptType="node" func="cnt" op="lte" val="1">
              <dgm:shape xmlns:r="http://schemas.openxmlformats.org/officeDocument/2006/relationships" type="round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5"/>
                <dgm:constr type="bMarg" refType="primFontSz" fact="0.5"/>
              </dgm:constrLst>
            </dgm:if>
            <dgm:else name="Name11">
              <dgm:shape xmlns:r="http://schemas.openxmlformats.org/officeDocument/2006/relationships" rot="27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45"/>
                <dgm:constr type="tMarg" refType="primFontSz" fact="0.5"/>
                <dgm:constr type="bMarg" refType="primFontSz" fact="0.5"/>
              </dgm:constrLst>
            </dgm:else>
          </dgm:choose>
          <dgm:ruleLst>
            <dgm:rule type="primFontSz" val="5" fact="NaN" max="NaN"/>
          </dgm:ruleLst>
        </dgm:layoutNode>
        <dgm:layoutNode name="LeftNode" styleLbl="bgImgPlace1">
          <dgm:varLst>
            <dgm:chMax val="2"/>
            <dgm:chPref val="2"/>
          </dgm:varLst>
          <dgm:alg type="sp"/>
          <dgm:choose name="Name12">
            <dgm:if name="Name13" axis="ch" ptType="node" func="cnt" op="lte" val="1">
              <dgm:shape xmlns:r="http://schemas.openxmlformats.org/officeDocument/2006/relationships" type="roundRect" r:blip="">
                <dgm:adjLst>
                  <dgm:adj idx="1" val="0.1667"/>
                  <dgm:adj idx="2" val="0"/>
                </dgm:adjLst>
              </dgm:shape>
            </dgm:if>
            <dgm:else name="Name14">
              <dgm:shape xmlns:r="http://schemas.openxmlformats.org/officeDocument/2006/relationships" rot="270" type="round2SameRect" r:blip="">
                <dgm:adjLst>
                  <dgm:adj idx="1" val="0.1667"/>
                  <dgm:adj idx="2" val="0"/>
                </dgm:adjLst>
              </dgm:shape>
            </dgm:else>
          </dgm:choose>
          <dgm:presOf axis="ch desOrSelf" ptType="node node" st="1 1" cnt="1 0"/>
        </dgm:layoutNode>
        <dgm:choose name="Name15">
          <dgm:if name="Name16" axis="ch" ptType="node" func="cnt" op="gte" val="2">
            <dgm:layoutNode name="RightText" styleLbl="revTx" moveWith="RightNode">
              <dgm:varLst>
                <dgm:bulletEnabled val="1"/>
              </dgm:varLst>
              <dgm:alg type="tx">
                <dgm:param type="txAnchorVert" val="t"/>
                <dgm:param type="parTxLTRAlign" val="l"/>
              </dgm:alg>
              <dgm:shape xmlns:r="http://schemas.openxmlformats.org/officeDocument/2006/relationships" rot="9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  <dgm:constrLst>
                <dgm:constr type="lMarg" refType="primFontSz" fact="0.45"/>
                <dgm:constr type="rMarg" refType="primFontSz" fact="0.3"/>
                <dgm:constr type="tMarg" refType="primFontSz" fact="0.5"/>
                <dgm:constr type="bMarg" refType="primFontSz" fact="0.5"/>
              </dgm:constrLst>
              <dgm:ruleLst>
                <dgm:rule type="primFontSz" val="5" fact="NaN" max="NaN"/>
              </dgm:ruleLst>
            </dgm:layoutNode>
            <dgm:layoutNode name="RightNode" styleLbl="bgImgPlace1">
              <dgm:varLst>
                <dgm:chMax val="0"/>
                <dgm:chPref val="0"/>
              </dgm:varLst>
              <dgm:alg type="sp"/>
              <dgm:shape xmlns:r="http://schemas.openxmlformats.org/officeDocument/2006/relationships" rot="90" type="round2SameRect" r:blip="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</dgm:layoutNode>
            <dgm:layoutNode name="TopArrow">
              <dgm:alg type="sp"/>
              <dgm:shape xmlns:r="http://schemas.openxmlformats.org/officeDocument/2006/relationships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  <dgm:layoutNode name="BottomArrow">
              <dgm:alg type="sp"/>
              <dgm:shape xmlns:r="http://schemas.openxmlformats.org/officeDocument/2006/relationships" rot="180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</dgm:if>
          <dgm:else name="Name17"/>
        </dgm:choose>
      </dgm:if>
      <dgm:else name="Name1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ReverseList">
  <dgm:title val=""/>
  <dgm:desc val=""/>
  <dgm:catLst>
    <dgm:cat type="relationship" pri="38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clrData>
  <dgm:layoutNode name="Name0">
    <dgm:varLst>
      <dgm:chMax val="2"/>
      <dgm:chPref val="2"/>
      <dgm:animLvl val="lvl"/>
    </dgm:varLst>
    <dgm:choose name="Name1">
      <dgm:if name="Name2" axis="ch" ptType="node" func="cnt" op="lte" val="1">
        <dgm:alg type="composite">
          <dgm:param type="ar" val="0.9993"/>
        </dgm:alg>
      </dgm:if>
      <dgm:else name="Name3">
        <dgm:alg type="composite">
          <dgm:param type="ar" val="0.8036"/>
        </dgm:alg>
      </dgm:else>
    </dgm:choose>
    <dgm:shape xmlns:r="http://schemas.openxmlformats.org/officeDocument/2006/relationships" r:blip="">
      <dgm:adjLst/>
    </dgm:shape>
    <dgm:choose name="Name4">
      <dgm:if name="Name5" axis="ch" ptType="node" func="cnt" op="lte" val="1">
        <dgm:constrLst>
          <dgm:constr type="primFontSz" for="des" ptType="node" op="equ" val="65"/>
          <dgm:constr type="l" for="ch" forName="LeftNode" refType="w" fact="0"/>
          <dgm:constr type="t" for="ch" forName="LeftNode" refType="h" fact="0.25"/>
          <dgm:constr type="w" for="ch" forName="LeftNode" refType="w" fact="0.5"/>
          <dgm:constr type="h" for="ch" forName="LeftNode" refType="h"/>
          <dgm:constr type="l" for="ch" forName="LeftText" refType="w" fact="0"/>
          <dgm:constr type="t" for="ch" forName="LeftText" refType="h" fact="0.25"/>
          <dgm:constr type="w" for="ch" forName="LeftText" refType="w" fact="0.5"/>
          <dgm:constr type="h" for="ch" forName="LeftText" refType="h"/>
        </dgm:constrLst>
      </dgm:if>
      <dgm:else name="Name6">
        <dgm:constrLst>
          <dgm:constr type="primFontSz" for="des" ptType="node" op="equ" val="65"/>
          <dgm:constr type="l" for="ch" forName="LeftNode" refType="w" fact="0"/>
          <dgm:constr type="t" for="ch" forName="LeftNode" refType="h" fact="0.1786"/>
          <dgm:constr type="w" for="ch" forName="LeftNode" refType="w" fact="0.4889"/>
          <dgm:constr type="h" for="ch" forName="LeftNode" refType="h" fact="0.6429"/>
          <dgm:constr type="l" for="ch" forName="LeftText" refType="w" fact="0"/>
          <dgm:constr type="t" for="ch" forName="LeftText" refType="h" fact="0.1786"/>
          <dgm:constr type="w" for="ch" forName="LeftText" refType="w" fact="0.4889"/>
          <dgm:constr type="h" for="ch" forName="LeftText" refType="h" fact="0.6429"/>
          <dgm:constr type="l" for="ch" forName="RightNode" refType="w" fact="0.5111"/>
          <dgm:constr type="t" for="ch" forName="RightNode" refType="h" fact="0.1786"/>
          <dgm:constr type="w" for="ch" forName="RightNode" refType="w" fact="0.4889"/>
          <dgm:constr type="h" for="ch" forName="RightNode" refType="h" fact="0.6429"/>
          <dgm:constr type="l" for="ch" forName="RightText" refType="w" fact="0.5111"/>
          <dgm:constr type="t" for="ch" forName="RightText" refType="h" fact="0.1786"/>
          <dgm:constr type="w" for="ch" forName="RightText" refType="w" fact="0.4889"/>
          <dgm:constr type="h" for="ch" forName="RightText" refType="h" fact="0.6429"/>
          <dgm:constr type="l" for="ch" forName="TopArrow" refType="w" fact="0.2444"/>
          <dgm:constr type="t" for="ch" forName="TopArrow" refType="h" fact="0"/>
          <dgm:constr type="w" for="ch" forName="TopArrow" refType="w" fact="0.5111"/>
          <dgm:constr type="h" for="ch" forName="TopArrow" refType="h" fact="0.4107"/>
          <dgm:constr type="l" for="ch" forName="BottomArrow" refType="w" fact="0.2444"/>
          <dgm:constr type="t" for="ch" forName="BottomArrow" refType="h" fact="0.5893"/>
          <dgm:constr type="w" for="ch" forName="BottomArrow" refType="w" fact="0.5111"/>
          <dgm:constr type="h" for="ch" forName="BottomArrow" refType="h" fact="0.4107"/>
        </dgm:constrLst>
      </dgm:else>
    </dgm:choose>
    <dgm:choose name="Name7">
      <dgm:if name="Name8" axis="ch" ptType="node" func="cnt" op="gte" val="1">
        <dgm:layoutNode name="LeftText" styleLbl="revTx" moveWith="LeftNode">
          <dgm:varLst>
            <dgm:bulletEnabled val="1"/>
          </dgm:varLst>
          <dgm:alg type="tx">
            <dgm:param type="txAnchorVert" val="t"/>
            <dgm:param type="parTxLTRAlign" val="l"/>
          </dgm:alg>
          <dgm:choose name="Name9">
            <dgm:if name="Name10" axis="ch" ptType="node" func="cnt" op="lte" val="1">
              <dgm:shape xmlns:r="http://schemas.openxmlformats.org/officeDocument/2006/relationships" type="round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5"/>
                <dgm:constr type="bMarg" refType="primFontSz" fact="0.5"/>
              </dgm:constrLst>
            </dgm:if>
            <dgm:else name="Name11">
              <dgm:shape xmlns:r="http://schemas.openxmlformats.org/officeDocument/2006/relationships" rot="27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45"/>
                <dgm:constr type="tMarg" refType="primFontSz" fact="0.5"/>
                <dgm:constr type="bMarg" refType="primFontSz" fact="0.5"/>
              </dgm:constrLst>
            </dgm:else>
          </dgm:choose>
          <dgm:ruleLst>
            <dgm:rule type="primFontSz" val="5" fact="NaN" max="NaN"/>
          </dgm:ruleLst>
        </dgm:layoutNode>
        <dgm:layoutNode name="LeftNode" styleLbl="bgImgPlace1">
          <dgm:varLst>
            <dgm:chMax val="2"/>
            <dgm:chPref val="2"/>
          </dgm:varLst>
          <dgm:alg type="sp"/>
          <dgm:choose name="Name12">
            <dgm:if name="Name13" axis="ch" ptType="node" func="cnt" op="lte" val="1">
              <dgm:shape xmlns:r="http://schemas.openxmlformats.org/officeDocument/2006/relationships" type="roundRect" r:blip="">
                <dgm:adjLst>
                  <dgm:adj idx="1" val="0.1667"/>
                  <dgm:adj idx="2" val="0"/>
                </dgm:adjLst>
              </dgm:shape>
            </dgm:if>
            <dgm:else name="Name14">
              <dgm:shape xmlns:r="http://schemas.openxmlformats.org/officeDocument/2006/relationships" rot="270" type="round2SameRect" r:blip="">
                <dgm:adjLst>
                  <dgm:adj idx="1" val="0.1667"/>
                  <dgm:adj idx="2" val="0"/>
                </dgm:adjLst>
              </dgm:shape>
            </dgm:else>
          </dgm:choose>
          <dgm:presOf axis="ch desOrSelf" ptType="node node" st="1 1" cnt="1 0"/>
        </dgm:layoutNode>
        <dgm:choose name="Name15">
          <dgm:if name="Name16" axis="ch" ptType="node" func="cnt" op="gte" val="2">
            <dgm:layoutNode name="RightText" styleLbl="revTx" moveWith="RightNode">
              <dgm:varLst>
                <dgm:bulletEnabled val="1"/>
              </dgm:varLst>
              <dgm:alg type="tx">
                <dgm:param type="txAnchorVert" val="t"/>
                <dgm:param type="parTxLTRAlign" val="l"/>
              </dgm:alg>
              <dgm:shape xmlns:r="http://schemas.openxmlformats.org/officeDocument/2006/relationships" rot="9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  <dgm:constrLst>
                <dgm:constr type="lMarg" refType="primFontSz" fact="0.45"/>
                <dgm:constr type="rMarg" refType="primFontSz" fact="0.3"/>
                <dgm:constr type="tMarg" refType="primFontSz" fact="0.5"/>
                <dgm:constr type="bMarg" refType="primFontSz" fact="0.5"/>
              </dgm:constrLst>
              <dgm:ruleLst>
                <dgm:rule type="primFontSz" val="5" fact="NaN" max="NaN"/>
              </dgm:ruleLst>
            </dgm:layoutNode>
            <dgm:layoutNode name="RightNode" styleLbl="bgImgPlace1">
              <dgm:varLst>
                <dgm:chMax val="0"/>
                <dgm:chPref val="0"/>
              </dgm:varLst>
              <dgm:alg type="sp"/>
              <dgm:shape xmlns:r="http://schemas.openxmlformats.org/officeDocument/2006/relationships" rot="90" type="round2SameRect" r:blip="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</dgm:layoutNode>
            <dgm:layoutNode name="TopArrow">
              <dgm:alg type="sp"/>
              <dgm:shape xmlns:r="http://schemas.openxmlformats.org/officeDocument/2006/relationships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  <dgm:layoutNode name="BottomArrow">
              <dgm:alg type="sp"/>
              <dgm:shape xmlns:r="http://schemas.openxmlformats.org/officeDocument/2006/relationships" rot="180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</dgm:if>
          <dgm:else name="Name17"/>
        </dgm:choose>
      </dgm:if>
      <dgm:else name="Name1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ReverseList">
  <dgm:title val=""/>
  <dgm:desc val=""/>
  <dgm:catLst>
    <dgm:cat type="relationship" pri="38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clrData>
  <dgm:layoutNode name="Name0">
    <dgm:varLst>
      <dgm:chMax val="2"/>
      <dgm:chPref val="2"/>
      <dgm:animLvl val="lvl"/>
    </dgm:varLst>
    <dgm:choose name="Name1">
      <dgm:if name="Name2" axis="ch" ptType="node" func="cnt" op="lte" val="1">
        <dgm:alg type="composite">
          <dgm:param type="ar" val="0.9993"/>
        </dgm:alg>
      </dgm:if>
      <dgm:else name="Name3">
        <dgm:alg type="composite">
          <dgm:param type="ar" val="0.8036"/>
        </dgm:alg>
      </dgm:else>
    </dgm:choose>
    <dgm:shape xmlns:r="http://schemas.openxmlformats.org/officeDocument/2006/relationships" r:blip="">
      <dgm:adjLst/>
    </dgm:shape>
    <dgm:choose name="Name4">
      <dgm:if name="Name5" axis="ch" ptType="node" func="cnt" op="lte" val="1">
        <dgm:constrLst>
          <dgm:constr type="primFontSz" for="des" ptType="node" op="equ" val="65"/>
          <dgm:constr type="l" for="ch" forName="LeftNode" refType="w" fact="0"/>
          <dgm:constr type="t" for="ch" forName="LeftNode" refType="h" fact="0.25"/>
          <dgm:constr type="w" for="ch" forName="LeftNode" refType="w" fact="0.5"/>
          <dgm:constr type="h" for="ch" forName="LeftNode" refType="h"/>
          <dgm:constr type="l" for="ch" forName="LeftText" refType="w" fact="0"/>
          <dgm:constr type="t" for="ch" forName="LeftText" refType="h" fact="0.25"/>
          <dgm:constr type="w" for="ch" forName="LeftText" refType="w" fact="0.5"/>
          <dgm:constr type="h" for="ch" forName="LeftText" refType="h"/>
        </dgm:constrLst>
      </dgm:if>
      <dgm:else name="Name6">
        <dgm:constrLst>
          <dgm:constr type="primFontSz" for="des" ptType="node" op="equ" val="65"/>
          <dgm:constr type="l" for="ch" forName="LeftNode" refType="w" fact="0"/>
          <dgm:constr type="t" for="ch" forName="LeftNode" refType="h" fact="0.1786"/>
          <dgm:constr type="w" for="ch" forName="LeftNode" refType="w" fact="0.4889"/>
          <dgm:constr type="h" for="ch" forName="LeftNode" refType="h" fact="0.6429"/>
          <dgm:constr type="l" for="ch" forName="LeftText" refType="w" fact="0"/>
          <dgm:constr type="t" for="ch" forName="LeftText" refType="h" fact="0.1786"/>
          <dgm:constr type="w" for="ch" forName="LeftText" refType="w" fact="0.4889"/>
          <dgm:constr type="h" for="ch" forName="LeftText" refType="h" fact="0.6429"/>
          <dgm:constr type="l" for="ch" forName="RightNode" refType="w" fact="0.5111"/>
          <dgm:constr type="t" for="ch" forName="RightNode" refType="h" fact="0.1786"/>
          <dgm:constr type="w" for="ch" forName="RightNode" refType="w" fact="0.4889"/>
          <dgm:constr type="h" for="ch" forName="RightNode" refType="h" fact="0.6429"/>
          <dgm:constr type="l" for="ch" forName="RightText" refType="w" fact="0.5111"/>
          <dgm:constr type="t" for="ch" forName="RightText" refType="h" fact="0.1786"/>
          <dgm:constr type="w" for="ch" forName="RightText" refType="w" fact="0.4889"/>
          <dgm:constr type="h" for="ch" forName="RightText" refType="h" fact="0.6429"/>
          <dgm:constr type="l" for="ch" forName="TopArrow" refType="w" fact="0.2444"/>
          <dgm:constr type="t" for="ch" forName="TopArrow" refType="h" fact="0"/>
          <dgm:constr type="w" for="ch" forName="TopArrow" refType="w" fact="0.5111"/>
          <dgm:constr type="h" for="ch" forName="TopArrow" refType="h" fact="0.4107"/>
          <dgm:constr type="l" for="ch" forName="BottomArrow" refType="w" fact="0.2444"/>
          <dgm:constr type="t" for="ch" forName="BottomArrow" refType="h" fact="0.5893"/>
          <dgm:constr type="w" for="ch" forName="BottomArrow" refType="w" fact="0.5111"/>
          <dgm:constr type="h" for="ch" forName="BottomArrow" refType="h" fact="0.4107"/>
        </dgm:constrLst>
      </dgm:else>
    </dgm:choose>
    <dgm:choose name="Name7">
      <dgm:if name="Name8" axis="ch" ptType="node" func="cnt" op="gte" val="1">
        <dgm:layoutNode name="LeftText" styleLbl="revTx" moveWith="LeftNode">
          <dgm:varLst>
            <dgm:bulletEnabled val="1"/>
          </dgm:varLst>
          <dgm:alg type="tx">
            <dgm:param type="txAnchorVert" val="t"/>
            <dgm:param type="parTxLTRAlign" val="l"/>
          </dgm:alg>
          <dgm:choose name="Name9">
            <dgm:if name="Name10" axis="ch" ptType="node" func="cnt" op="lte" val="1">
              <dgm:shape xmlns:r="http://schemas.openxmlformats.org/officeDocument/2006/relationships" type="round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5"/>
                <dgm:constr type="bMarg" refType="primFontSz" fact="0.5"/>
              </dgm:constrLst>
            </dgm:if>
            <dgm:else name="Name11">
              <dgm:shape xmlns:r="http://schemas.openxmlformats.org/officeDocument/2006/relationships" rot="27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45"/>
                <dgm:constr type="tMarg" refType="primFontSz" fact="0.5"/>
                <dgm:constr type="bMarg" refType="primFontSz" fact="0.5"/>
              </dgm:constrLst>
            </dgm:else>
          </dgm:choose>
          <dgm:ruleLst>
            <dgm:rule type="primFontSz" val="5" fact="NaN" max="NaN"/>
          </dgm:ruleLst>
        </dgm:layoutNode>
        <dgm:layoutNode name="LeftNode" styleLbl="bgImgPlace1">
          <dgm:varLst>
            <dgm:chMax val="2"/>
            <dgm:chPref val="2"/>
          </dgm:varLst>
          <dgm:alg type="sp"/>
          <dgm:choose name="Name12">
            <dgm:if name="Name13" axis="ch" ptType="node" func="cnt" op="lte" val="1">
              <dgm:shape xmlns:r="http://schemas.openxmlformats.org/officeDocument/2006/relationships" type="roundRect" r:blip="">
                <dgm:adjLst>
                  <dgm:adj idx="1" val="0.1667"/>
                  <dgm:adj idx="2" val="0"/>
                </dgm:adjLst>
              </dgm:shape>
            </dgm:if>
            <dgm:else name="Name14">
              <dgm:shape xmlns:r="http://schemas.openxmlformats.org/officeDocument/2006/relationships" rot="270" type="round2SameRect" r:blip="">
                <dgm:adjLst>
                  <dgm:adj idx="1" val="0.1667"/>
                  <dgm:adj idx="2" val="0"/>
                </dgm:adjLst>
              </dgm:shape>
            </dgm:else>
          </dgm:choose>
          <dgm:presOf axis="ch desOrSelf" ptType="node node" st="1 1" cnt="1 0"/>
        </dgm:layoutNode>
        <dgm:choose name="Name15">
          <dgm:if name="Name16" axis="ch" ptType="node" func="cnt" op="gte" val="2">
            <dgm:layoutNode name="RightText" styleLbl="revTx" moveWith="RightNode">
              <dgm:varLst>
                <dgm:bulletEnabled val="1"/>
              </dgm:varLst>
              <dgm:alg type="tx">
                <dgm:param type="txAnchorVert" val="t"/>
                <dgm:param type="parTxLTRAlign" val="l"/>
              </dgm:alg>
              <dgm:shape xmlns:r="http://schemas.openxmlformats.org/officeDocument/2006/relationships" rot="9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  <dgm:constrLst>
                <dgm:constr type="lMarg" refType="primFontSz" fact="0.45"/>
                <dgm:constr type="rMarg" refType="primFontSz" fact="0.3"/>
                <dgm:constr type="tMarg" refType="primFontSz" fact="0.5"/>
                <dgm:constr type="bMarg" refType="primFontSz" fact="0.5"/>
              </dgm:constrLst>
              <dgm:ruleLst>
                <dgm:rule type="primFontSz" val="5" fact="NaN" max="NaN"/>
              </dgm:ruleLst>
            </dgm:layoutNode>
            <dgm:layoutNode name="RightNode" styleLbl="bgImgPlace1">
              <dgm:varLst>
                <dgm:chMax val="0"/>
                <dgm:chPref val="0"/>
              </dgm:varLst>
              <dgm:alg type="sp"/>
              <dgm:shape xmlns:r="http://schemas.openxmlformats.org/officeDocument/2006/relationships" rot="90" type="round2SameRect" r:blip="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</dgm:layoutNode>
            <dgm:layoutNode name="TopArrow">
              <dgm:alg type="sp"/>
              <dgm:shape xmlns:r="http://schemas.openxmlformats.org/officeDocument/2006/relationships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  <dgm:layoutNode name="BottomArrow">
              <dgm:alg type="sp"/>
              <dgm:shape xmlns:r="http://schemas.openxmlformats.org/officeDocument/2006/relationships" rot="180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</dgm:if>
          <dgm:else name="Name17"/>
        </dgm:choose>
      </dgm:if>
      <dgm:else name="Name18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0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e1d838b627_4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e1d838b627_4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e1d838b627_4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e1d838b627_4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53021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5901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e207fd22f2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e207fd22f2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e207fd22f2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e207fd22f2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93014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e207fd22f2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e207fd22f2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58627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e207fd22f2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e207fd22f2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0051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1a4df9e5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01a4df9e5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9454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077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5322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2437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5148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040075" y="1807225"/>
            <a:ext cx="4084500" cy="19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040075" y="3900750"/>
            <a:ext cx="4553400" cy="56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5571350" y="430343"/>
            <a:ext cx="30639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5571350" y="880826"/>
            <a:ext cx="2562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2"/>
          </p:nvPr>
        </p:nvSpPr>
        <p:spPr>
          <a:xfrm>
            <a:off x="5571350" y="1505518"/>
            <a:ext cx="30861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3"/>
          </p:nvPr>
        </p:nvSpPr>
        <p:spPr>
          <a:xfrm>
            <a:off x="5571350" y="1969884"/>
            <a:ext cx="2562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4"/>
          </p:nvPr>
        </p:nvSpPr>
        <p:spPr>
          <a:xfrm>
            <a:off x="5571350" y="2580693"/>
            <a:ext cx="30639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5"/>
          </p:nvPr>
        </p:nvSpPr>
        <p:spPr>
          <a:xfrm>
            <a:off x="5571350" y="3058941"/>
            <a:ext cx="2562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6"/>
          </p:nvPr>
        </p:nvSpPr>
        <p:spPr>
          <a:xfrm>
            <a:off x="5571350" y="3655868"/>
            <a:ext cx="30639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7"/>
          </p:nvPr>
        </p:nvSpPr>
        <p:spPr>
          <a:xfrm>
            <a:off x="5571350" y="4147999"/>
            <a:ext cx="2562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8"/>
          </p:nvPr>
        </p:nvSpPr>
        <p:spPr>
          <a:xfrm>
            <a:off x="720000" y="365913"/>
            <a:ext cx="1981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9" hasCustomPrompt="1"/>
          </p:nvPr>
        </p:nvSpPr>
        <p:spPr>
          <a:xfrm>
            <a:off x="4099525" y="373950"/>
            <a:ext cx="1326000" cy="10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13" hasCustomPrompt="1"/>
          </p:nvPr>
        </p:nvSpPr>
        <p:spPr>
          <a:xfrm>
            <a:off x="4099525" y="2557800"/>
            <a:ext cx="1326000" cy="10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14" hasCustomPrompt="1"/>
          </p:nvPr>
        </p:nvSpPr>
        <p:spPr>
          <a:xfrm>
            <a:off x="4099525" y="1465875"/>
            <a:ext cx="1326000" cy="10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5" hasCustomPrompt="1"/>
          </p:nvPr>
        </p:nvSpPr>
        <p:spPr>
          <a:xfrm>
            <a:off x="4099525" y="3649725"/>
            <a:ext cx="1326000" cy="10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4617850" y="1661475"/>
            <a:ext cx="3775800" cy="11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4617850" y="2916800"/>
            <a:ext cx="3775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4920400" y="2626775"/>
            <a:ext cx="3346200" cy="10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920400" y="1545450"/>
            <a:ext cx="2881800" cy="69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3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720000" y="1381075"/>
            <a:ext cx="7343700" cy="31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710750" y="3380025"/>
            <a:ext cx="1805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"/>
          </p:nvPr>
        </p:nvSpPr>
        <p:spPr>
          <a:xfrm>
            <a:off x="710750" y="3785547"/>
            <a:ext cx="34659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title" idx="2"/>
          </p:nvPr>
        </p:nvSpPr>
        <p:spPr>
          <a:xfrm>
            <a:off x="710750" y="1223125"/>
            <a:ext cx="1805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3"/>
          </p:nvPr>
        </p:nvSpPr>
        <p:spPr>
          <a:xfrm>
            <a:off x="710750" y="1627900"/>
            <a:ext cx="34659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title" idx="4"/>
          </p:nvPr>
        </p:nvSpPr>
        <p:spPr>
          <a:xfrm>
            <a:off x="710750" y="2301213"/>
            <a:ext cx="1805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5"/>
          </p:nvPr>
        </p:nvSpPr>
        <p:spPr>
          <a:xfrm>
            <a:off x="710750" y="2706729"/>
            <a:ext cx="34659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 idx="6"/>
          </p:nvPr>
        </p:nvSpPr>
        <p:spPr>
          <a:xfrm>
            <a:off x="710750" y="387250"/>
            <a:ext cx="4724700" cy="7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 hasCustomPrompt="1"/>
          </p:nvPr>
        </p:nvSpPr>
        <p:spPr>
          <a:xfrm>
            <a:off x="1055400" y="983350"/>
            <a:ext cx="38595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0" name="Google Shape;120;p21"/>
          <p:cNvSpPr txBox="1">
            <a:spLocks noGrp="1"/>
          </p:cNvSpPr>
          <p:nvPr>
            <p:ph type="subTitle" idx="1"/>
          </p:nvPr>
        </p:nvSpPr>
        <p:spPr>
          <a:xfrm>
            <a:off x="1055400" y="1811650"/>
            <a:ext cx="4327200" cy="54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title" idx="2" hasCustomPrompt="1"/>
          </p:nvPr>
        </p:nvSpPr>
        <p:spPr>
          <a:xfrm>
            <a:off x="1055400" y="2605127"/>
            <a:ext cx="38595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2" name="Google Shape;122;p21"/>
          <p:cNvSpPr txBox="1">
            <a:spLocks noGrp="1"/>
          </p:cNvSpPr>
          <p:nvPr>
            <p:ph type="subTitle" idx="3"/>
          </p:nvPr>
        </p:nvSpPr>
        <p:spPr>
          <a:xfrm>
            <a:off x="1055400" y="3433423"/>
            <a:ext cx="4327200" cy="54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1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117025" y="2560625"/>
            <a:ext cx="40176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999150" y="1075000"/>
            <a:ext cx="2135400" cy="14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9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439500" y="3556833"/>
            <a:ext cx="3695400" cy="6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41825" y="1202500"/>
            <a:ext cx="7194000" cy="33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ivvic"/>
              <a:buAutoNum type="arabicPeriod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907137" y="3077720"/>
            <a:ext cx="3350400" cy="5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Questrial"/>
                <a:ea typeface="Questrial"/>
                <a:cs typeface="Questrial"/>
                <a:sym typeface="Quest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4886463" y="820194"/>
            <a:ext cx="3350400" cy="5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Questrial"/>
                <a:ea typeface="Questrial"/>
                <a:cs typeface="Questrial"/>
                <a:sym typeface="Quest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1349937" y="3565479"/>
            <a:ext cx="29076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4886463" y="1316836"/>
            <a:ext cx="29076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4329250" y="826025"/>
            <a:ext cx="4015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4335700" y="1602275"/>
            <a:ext cx="3813300" cy="23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7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638700" y="3202625"/>
            <a:ext cx="7866900" cy="107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713225" y="1033212"/>
            <a:ext cx="4402200" cy="1570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713225" y="2756088"/>
            <a:ext cx="3424500" cy="13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740550" y="2653478"/>
            <a:ext cx="4667100" cy="1298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0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533800" y="1916675"/>
            <a:ext cx="4402500" cy="11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3605133" y="3172601"/>
            <a:ext cx="43134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" name="Google Shape;47;p11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  <p:sldLayoutId id="2147483667" r:id="rId16"/>
    <p:sldLayoutId id="2147483669" r:id="rId17"/>
    <p:sldLayoutId id="2147483670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image" Target="../media/image19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0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0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13" Type="http://schemas.openxmlformats.org/officeDocument/2006/relationships/image" Target="../media/image23.png"/><Relationship Id="rId3" Type="http://schemas.openxmlformats.org/officeDocument/2006/relationships/diagramLayout" Target="../diagrams/layout5.xml"/><Relationship Id="rId12" Type="http://schemas.openxmlformats.org/officeDocument/2006/relationships/image" Target="../media/image36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11" Type="http://schemas.openxmlformats.org/officeDocument/2006/relationships/diagramColors" Target="../diagrams/colors60.xml"/><Relationship Id="rId5" Type="http://schemas.openxmlformats.org/officeDocument/2006/relationships/diagramColors" Target="../diagrams/colors5.xml"/><Relationship Id="rId10" Type="http://schemas.openxmlformats.org/officeDocument/2006/relationships/diagramQuickStyle" Target="../diagrams/quickStyle60.xml"/><Relationship Id="rId4" Type="http://schemas.openxmlformats.org/officeDocument/2006/relationships/diagramQuickStyle" Target="../diagrams/quickStyle5.xml"/><Relationship Id="rId9" Type="http://schemas.openxmlformats.org/officeDocument/2006/relationships/diagramLayout" Target="../diagrams/layout60.xml"/><Relationship Id="rId1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0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190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5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4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Relationship Id="rId1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13" Type="http://schemas.openxmlformats.org/officeDocument/2006/relationships/diagramColors" Target="../diagrams/colors70.xml"/><Relationship Id="rId3" Type="http://schemas.openxmlformats.org/officeDocument/2006/relationships/image" Target="../media/image400.png"/><Relationship Id="rId7" Type="http://schemas.openxmlformats.org/officeDocument/2006/relationships/diagramQuickStyle" Target="../diagrams/quickStyle6.xml"/><Relationship Id="rId12" Type="http://schemas.openxmlformats.org/officeDocument/2006/relationships/diagramQuickStyle" Target="../diagrams/quickStyle70.xml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6.xml"/><Relationship Id="rId11" Type="http://schemas.openxmlformats.org/officeDocument/2006/relationships/diagramLayout" Target="../diagrams/layout70.xml"/><Relationship Id="rId5" Type="http://schemas.openxmlformats.org/officeDocument/2006/relationships/diagramData" Target="../diagrams/data7.xml"/><Relationship Id="rId10" Type="http://schemas.openxmlformats.org/officeDocument/2006/relationships/diagramData" Target="../diagrams/data10.xml"/><Relationship Id="rId4" Type="http://schemas.openxmlformats.org/officeDocument/2006/relationships/image" Target="../media/image271.png"/><Relationship Id="rId9" Type="http://schemas.microsoft.com/office/2007/relationships/diagramDrawing" Target="../diagrams/drawing6.xml"/><Relationship Id="rId1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13" Type="http://schemas.openxmlformats.org/officeDocument/2006/relationships/image" Target="../media/image60.png"/><Relationship Id="rId3" Type="http://schemas.openxmlformats.org/officeDocument/2006/relationships/diagramData" Target="../diagrams/data9.xml"/><Relationship Id="rId7" Type="http://schemas.microsoft.com/office/2007/relationships/diagramDrawing" Target="../diagrams/drawing7.xml"/><Relationship Id="rId12" Type="http://schemas.openxmlformats.org/officeDocument/2006/relationships/image" Target="../media/image5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0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80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0.xml"/><Relationship Id="rId14" Type="http://schemas.openxmlformats.org/officeDocument/2006/relationships/image" Target="../media/image3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631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17" Type="http://schemas.openxmlformats.org/officeDocument/2006/relationships/image" Target="../media/image114.png"/><Relationship Id="rId2" Type="http://schemas.openxmlformats.org/officeDocument/2006/relationships/image" Target="../media/image99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5" Type="http://schemas.openxmlformats.org/officeDocument/2006/relationships/image" Target="../media/image11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7" Type="http://schemas.openxmlformats.org/officeDocument/2006/relationships/image" Target="../media/image116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1.png"/><Relationship Id="rId5" Type="http://schemas.openxmlformats.org/officeDocument/2006/relationships/image" Target="../media/image640.png"/><Relationship Id="rId4" Type="http://schemas.openxmlformats.org/officeDocument/2006/relationships/image" Target="../media/image63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3" Type="http://schemas.openxmlformats.org/officeDocument/2006/relationships/image" Target="../media/image84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17" Type="http://schemas.openxmlformats.org/officeDocument/2006/relationships/image" Target="../media/image117.png"/><Relationship Id="rId2" Type="http://schemas.openxmlformats.org/officeDocument/2006/relationships/image" Target="../media/image82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5" Type="http://schemas.openxmlformats.org/officeDocument/2006/relationships/image" Target="../media/image110.png"/><Relationship Id="rId10" Type="http://schemas.openxmlformats.org/officeDocument/2006/relationships/image" Target="../media/image94.png"/><Relationship Id="rId4" Type="http://schemas.openxmlformats.org/officeDocument/2006/relationships/image" Target="../media/image87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17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115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110.png"/><Relationship Id="rId5" Type="http://schemas.openxmlformats.org/officeDocument/2006/relationships/image" Target="../media/image92.png"/><Relationship Id="rId15" Type="http://schemas.openxmlformats.org/officeDocument/2006/relationships/image" Target="../media/image120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17.png"/><Relationship Id="rId3" Type="http://schemas.openxmlformats.org/officeDocument/2006/relationships/image" Target="../media/image90.png"/><Relationship Id="rId7" Type="http://schemas.openxmlformats.org/officeDocument/2006/relationships/image" Target="../media/image122.png"/><Relationship Id="rId12" Type="http://schemas.openxmlformats.org/officeDocument/2006/relationships/image" Target="../media/image124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110.png"/><Relationship Id="rId5" Type="http://schemas.openxmlformats.org/officeDocument/2006/relationships/image" Target="../media/image92.png"/><Relationship Id="rId15" Type="http://schemas.openxmlformats.org/officeDocument/2006/relationships/image" Target="../media/image120.png"/><Relationship Id="rId10" Type="http://schemas.openxmlformats.org/officeDocument/2006/relationships/image" Target="../media/image123.png"/><Relationship Id="rId4" Type="http://schemas.openxmlformats.org/officeDocument/2006/relationships/image" Target="../media/image121.png"/><Relationship Id="rId9" Type="http://schemas.openxmlformats.org/officeDocument/2006/relationships/image" Target="../media/image96.png"/><Relationship Id="rId14" Type="http://schemas.openxmlformats.org/officeDocument/2006/relationships/image" Target="../media/image11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0.png"/><Relationship Id="rId3" Type="http://schemas.openxmlformats.org/officeDocument/2006/relationships/image" Target="../media/image1190.png"/><Relationship Id="rId7" Type="http://schemas.openxmlformats.org/officeDocument/2006/relationships/image" Target="../media/image7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0.png"/><Relationship Id="rId5" Type="http://schemas.openxmlformats.org/officeDocument/2006/relationships/image" Target="../media/image660.png"/><Relationship Id="rId4" Type="http://schemas.openxmlformats.org/officeDocument/2006/relationships/image" Target="../media/image12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image" Target="../media/image12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es/foto-gratis/papel-pintado-geometrico-moderno-lineas-redondas_1190451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1.png"/><Relationship Id="rId4" Type="http://schemas.openxmlformats.org/officeDocument/2006/relationships/hyperlink" Target="https://www.freepik.es/foto-gratis/concepto-minimalista-abstracto-interiores-sombras_12230372.htm/?utm_source=slidesgo_template&amp;utm_medium=referral-link&amp;utm_campaign=sg_resources&amp;utm_content=freepik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es/foto-gratis/papel-pintado-geometrico-moderno-lineas-redondas_1190451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0.png"/><Relationship Id="rId13" Type="http://schemas.openxmlformats.org/officeDocument/2006/relationships/image" Target="../media/image18.png"/><Relationship Id="rId3" Type="http://schemas.openxmlformats.org/officeDocument/2006/relationships/image" Target="../media/image8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3">
            <a:extLst>
              <a:ext uri="{FF2B5EF4-FFF2-40B4-BE49-F238E27FC236}">
                <a16:creationId xmlns:a16="http://schemas.microsoft.com/office/drawing/2014/main" id="{0330E95F-91BB-FA81-C5E5-3724790B8D30}"/>
              </a:ext>
            </a:extLst>
          </p:cNvPr>
          <p:cNvSpPr txBox="1">
            <a:spLocks/>
          </p:cNvSpPr>
          <p:nvPr/>
        </p:nvSpPr>
        <p:spPr>
          <a:xfrm>
            <a:off x="421505" y="483562"/>
            <a:ext cx="2155849" cy="1168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sz="2000" dirty="0">
                <a:solidFill>
                  <a:srgbClr val="0070C0"/>
                </a:solidFill>
                <a:latin typeface="Times New Roman"/>
              </a:rPr>
              <a:t>"revolution in cryptography"</a:t>
            </a:r>
          </a:p>
          <a:p>
            <a:r>
              <a:rPr lang="en-US" sz="1400" dirty="0">
                <a:latin typeface="Times New Roman"/>
              </a:rPr>
              <a:t>~ Diffie and Hellman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B8B060-D3AE-0AE1-40EA-07D0745000D4}"/>
              </a:ext>
            </a:extLst>
          </p:cNvPr>
          <p:cNvSpPr txBox="1"/>
          <p:nvPr/>
        </p:nvSpPr>
        <p:spPr>
          <a:xfrm>
            <a:off x="653142" y="3994667"/>
            <a:ext cx="1656183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dirty="0">
                <a:solidFill>
                  <a:srgbClr val="0070C0"/>
                </a:solidFill>
                <a:latin typeface="Times New Roman"/>
              </a:rPr>
              <a:t>"epochal"</a:t>
            </a:r>
          </a:p>
          <a:p>
            <a:r>
              <a:rPr lang="en-US" dirty="0">
                <a:solidFill>
                  <a:schemeClr val="tx1"/>
                </a:solidFill>
                <a:latin typeface="Times New Roman"/>
              </a:rPr>
              <a:t>~ Alan Westrope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C063E3-91D1-852A-4FB0-FFDB19D4A270}"/>
              </a:ext>
            </a:extLst>
          </p:cNvPr>
          <p:cNvSpPr txBox="1"/>
          <p:nvPr/>
        </p:nvSpPr>
        <p:spPr>
          <a:xfrm>
            <a:off x="6403133" y="3994667"/>
            <a:ext cx="2414296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Times New Roman"/>
              </a:rPr>
              <a:t>"</a:t>
            </a:r>
            <a:r>
              <a:rPr lang="en-US" sz="2000" dirty="0" err="1">
                <a:solidFill>
                  <a:srgbClr val="0070C0"/>
                </a:solidFill>
                <a:latin typeface="Times New Roman"/>
              </a:rPr>
              <a:t>eine</a:t>
            </a:r>
            <a:r>
              <a:rPr lang="en-US" sz="2000" dirty="0">
                <a:solidFill>
                  <a:srgbClr val="0070C0"/>
                </a:solidFill>
                <a:latin typeface="Times New Roman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/>
              </a:rPr>
              <a:t>Überraschung</a:t>
            </a:r>
            <a:r>
              <a:rPr lang="en-US" sz="2000" dirty="0">
                <a:solidFill>
                  <a:srgbClr val="0070C0"/>
                </a:solidFill>
                <a:latin typeface="Times New Roman"/>
              </a:rPr>
              <a:t>"</a:t>
            </a:r>
          </a:p>
          <a:p>
            <a:r>
              <a:rPr lang="en-US" dirty="0">
                <a:solidFill>
                  <a:schemeClr val="tx1"/>
                </a:solidFill>
                <a:latin typeface="Times New Roman"/>
              </a:rPr>
              <a:t>~ </a:t>
            </a:r>
            <a:r>
              <a:rPr lang="en-US" dirty="0" err="1">
                <a:solidFill>
                  <a:schemeClr val="tx1"/>
                </a:solidFill>
                <a:latin typeface="Times New Roman"/>
              </a:rPr>
              <a:t>Skript</a:t>
            </a:r>
            <a:r>
              <a:rPr lang="en-US" dirty="0">
                <a:solidFill>
                  <a:schemeClr val="tx1"/>
                </a:solidFill>
                <a:latin typeface="Times New Roman"/>
              </a:rPr>
              <a:t>, Prof. Dr. </a:t>
            </a:r>
            <a:r>
              <a:rPr lang="en-US" dirty="0" err="1">
                <a:solidFill>
                  <a:schemeClr val="tx1"/>
                </a:solidFill>
                <a:latin typeface="Times New Roman"/>
              </a:rPr>
              <a:t>Glaßer</a:t>
            </a:r>
            <a:endParaRPr lang="en-US" dirty="0">
              <a:solidFill>
                <a:schemeClr val="tx1"/>
              </a:solidFill>
              <a:latin typeface="Times New Roman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374683A-EB3F-FF12-B83B-7B8A34892A2A}"/>
              </a:ext>
            </a:extLst>
          </p:cNvPr>
          <p:cNvSpPr txBox="1">
            <a:spLocks/>
          </p:cNvSpPr>
          <p:nvPr/>
        </p:nvSpPr>
        <p:spPr>
          <a:xfrm>
            <a:off x="6630458" y="607027"/>
            <a:ext cx="218646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Questrial"/>
              <a:buNone/>
              <a:defRPr sz="4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Questrial"/>
              <a:buNone/>
              <a:defRPr sz="5200" b="0" i="0" u="none" strike="noStrike" cap="none">
                <a:solidFill>
                  <a:srgbClr val="191919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Questrial"/>
              <a:buNone/>
              <a:defRPr sz="5200" b="0" i="0" u="none" strike="noStrike" cap="none">
                <a:solidFill>
                  <a:srgbClr val="191919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Questrial"/>
              <a:buNone/>
              <a:defRPr sz="5200" b="0" i="0" u="none" strike="noStrike" cap="none">
                <a:solidFill>
                  <a:srgbClr val="191919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Questrial"/>
              <a:buNone/>
              <a:defRPr sz="5200" b="0" i="0" u="none" strike="noStrike" cap="none">
                <a:solidFill>
                  <a:srgbClr val="191919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Questrial"/>
              <a:buNone/>
              <a:defRPr sz="5200" b="0" i="0" u="none" strike="noStrike" cap="none">
                <a:solidFill>
                  <a:srgbClr val="191919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Questrial"/>
              <a:buNone/>
              <a:defRPr sz="5200" b="0" i="0" u="none" strike="noStrike" cap="none">
                <a:solidFill>
                  <a:srgbClr val="191919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Questrial"/>
              <a:buNone/>
              <a:defRPr sz="5200" b="0" i="0" u="none" strike="noStrike" cap="none">
                <a:solidFill>
                  <a:srgbClr val="191919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Questrial"/>
              <a:buNone/>
              <a:defRPr sz="5200" b="0" i="0" u="none" strike="noStrike" cap="none">
                <a:solidFill>
                  <a:srgbClr val="191919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 sz="2000" b="0" dirty="0">
                <a:solidFill>
                  <a:srgbClr val="0070C0"/>
                </a:solidFill>
                <a:latin typeface="Times New Roman"/>
              </a:rPr>
              <a:t>"quite amazing"</a:t>
            </a:r>
            <a:br>
              <a:rPr lang="en-US" sz="2800" dirty="0">
                <a:solidFill>
                  <a:srgbClr val="0070C0"/>
                </a:solidFill>
                <a:latin typeface="Times New Roman"/>
              </a:rPr>
            </a:br>
            <a:r>
              <a:rPr lang="en-US" sz="1400" b="0" dirty="0">
                <a:latin typeface="Times New Roman"/>
              </a:rPr>
              <a:t>~ Introduction to modern cryptography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750C4C0-F563-0A8B-D679-C10BF5CC9DAF}"/>
              </a:ext>
            </a:extLst>
          </p:cNvPr>
          <p:cNvGrpSpPr/>
          <p:nvPr/>
        </p:nvGrpSpPr>
        <p:grpSpPr>
          <a:xfrm>
            <a:off x="2309325" y="1360404"/>
            <a:ext cx="4104461" cy="2634263"/>
            <a:chOff x="889323" y="1582006"/>
            <a:chExt cx="3683573" cy="2211279"/>
          </a:xfrm>
        </p:grpSpPr>
        <p:grpSp>
          <p:nvGrpSpPr>
            <p:cNvPr id="17" name="Google Shape;490;p50">
              <a:extLst>
                <a:ext uri="{FF2B5EF4-FFF2-40B4-BE49-F238E27FC236}">
                  <a16:creationId xmlns:a16="http://schemas.microsoft.com/office/drawing/2014/main" id="{142DA7FC-6730-D87E-C5FF-6CE7E7CBCDD8}"/>
                </a:ext>
              </a:extLst>
            </p:cNvPr>
            <p:cNvGrpSpPr/>
            <p:nvPr/>
          </p:nvGrpSpPr>
          <p:grpSpPr>
            <a:xfrm>
              <a:off x="889323" y="1582006"/>
              <a:ext cx="3683573" cy="2211279"/>
              <a:chOff x="4854325" y="1936705"/>
              <a:chExt cx="3569700" cy="2142920"/>
            </a:xfrm>
          </p:grpSpPr>
          <p:sp>
            <p:nvSpPr>
              <p:cNvPr id="20" name="Google Shape;491;p50">
                <a:extLst>
                  <a:ext uri="{FF2B5EF4-FFF2-40B4-BE49-F238E27FC236}">
                    <a16:creationId xmlns:a16="http://schemas.microsoft.com/office/drawing/2014/main" id="{3AA1ABA1-62B6-EF4C-166C-C0E328247CB8}"/>
                  </a:ext>
                </a:extLst>
              </p:cNvPr>
              <p:cNvSpPr/>
              <p:nvPr/>
            </p:nvSpPr>
            <p:spPr>
              <a:xfrm>
                <a:off x="5044081" y="1936705"/>
                <a:ext cx="3190200" cy="1990200"/>
              </a:xfrm>
              <a:prstGeom prst="round2SameRect">
                <a:avLst>
                  <a:gd name="adj1" fmla="val 5583"/>
                  <a:gd name="adj2" fmla="val 0"/>
                </a:avLst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492;p50">
                <a:extLst>
                  <a:ext uri="{FF2B5EF4-FFF2-40B4-BE49-F238E27FC236}">
                    <a16:creationId xmlns:a16="http://schemas.microsoft.com/office/drawing/2014/main" id="{9070AFB7-64A9-DC88-B150-F0D2CD425E46}"/>
                  </a:ext>
                </a:extLst>
              </p:cNvPr>
              <p:cNvSpPr/>
              <p:nvPr/>
            </p:nvSpPr>
            <p:spPr>
              <a:xfrm rot="10800000">
                <a:off x="4854325" y="3926925"/>
                <a:ext cx="3569700" cy="1527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493;p50">
                <a:extLst>
                  <a:ext uri="{FF2B5EF4-FFF2-40B4-BE49-F238E27FC236}">
                    <a16:creationId xmlns:a16="http://schemas.microsoft.com/office/drawing/2014/main" id="{BCA60E18-D39A-6753-4401-AB63AEBF06A5}"/>
                  </a:ext>
                </a:extLst>
              </p:cNvPr>
              <p:cNvSpPr/>
              <p:nvPr/>
            </p:nvSpPr>
            <p:spPr>
              <a:xfrm>
                <a:off x="6606475" y="2008050"/>
                <a:ext cx="65400" cy="65400"/>
              </a:xfrm>
              <a:prstGeom prst="ellipse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pic>
          <p:nvPicPr>
            <p:cNvPr id="19" name="Google Shape;494;p50">
              <a:extLst>
                <a:ext uri="{FF2B5EF4-FFF2-40B4-BE49-F238E27FC236}">
                  <a16:creationId xmlns:a16="http://schemas.microsoft.com/office/drawing/2014/main" id="{B199AC1C-FC88-A1DD-9572-D6F51C27BE07}"/>
                </a:ext>
              </a:extLst>
            </p:cNvPr>
            <p:cNvPicPr preferRelativeResize="0"/>
            <p:nvPr/>
          </p:nvPicPr>
          <p:blipFill>
            <a:blip r:embed="rId3"/>
            <a:srcRect t="35" b="35"/>
            <a:stretch/>
          </p:blipFill>
          <p:spPr>
            <a:xfrm>
              <a:off x="1128905" y="1763839"/>
              <a:ext cx="3105184" cy="1777800"/>
            </a:xfrm>
            <a:prstGeom prst="round2SameRect">
              <a:avLst>
                <a:gd name="adj1" fmla="val 5498"/>
                <a:gd name="adj2" fmla="val 0"/>
              </a:avLst>
            </a:prstGeom>
            <a:noFill/>
            <a:ln>
              <a:noFill/>
            </a:ln>
          </p:spPr>
        </p:pic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B151F2A9-9CF4-8C8C-4D5B-7BAE83CD7229}"/>
              </a:ext>
            </a:extLst>
          </p:cNvPr>
          <p:cNvSpPr/>
          <p:nvPr/>
        </p:nvSpPr>
        <p:spPr>
          <a:xfrm>
            <a:off x="2645734" y="1586203"/>
            <a:ext cx="3439308" cy="211786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206;p33">
            <a:extLst>
              <a:ext uri="{FF2B5EF4-FFF2-40B4-BE49-F238E27FC236}">
                <a16:creationId xmlns:a16="http://schemas.microsoft.com/office/drawing/2014/main" id="{BEAFB115-8E65-27CB-EB9E-7B441B930FD9}"/>
              </a:ext>
            </a:extLst>
          </p:cNvPr>
          <p:cNvCxnSpPr/>
          <p:nvPr/>
        </p:nvCxnSpPr>
        <p:spPr>
          <a:xfrm>
            <a:off x="541795" y="896245"/>
            <a:ext cx="2805344" cy="70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2">
                <a:extLst>
                  <a:ext uri="{FF2B5EF4-FFF2-40B4-BE49-F238E27FC236}">
                    <a16:creationId xmlns:a16="http://schemas.microsoft.com/office/drawing/2014/main" id="{806B3740-FB9D-E18B-B93A-54C8A4D620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1795" y="313854"/>
                <a:ext cx="3054589" cy="5756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49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9pPr>
              </a:lstStyle>
              <a:p>
                <a:r>
                  <a:rPr lang="en-US" sz="2400" dirty="0"/>
                  <a:t>Potenzieren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e>
                      <m:sup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itle 2">
                <a:extLst>
                  <a:ext uri="{FF2B5EF4-FFF2-40B4-BE49-F238E27FC236}">
                    <a16:creationId xmlns:a16="http://schemas.microsoft.com/office/drawing/2014/main" id="{806B3740-FB9D-E18B-B93A-54C8A4D62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95" y="313854"/>
                <a:ext cx="3054589" cy="575667"/>
              </a:xfrm>
              <a:prstGeom prst="rect">
                <a:avLst/>
              </a:prstGeom>
              <a:blipFill>
                <a:blip r:embed="rId2"/>
                <a:stretch>
                  <a:fillRect l="-3194" b="-126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m 5">
                <a:extLst>
                  <a:ext uri="{FF2B5EF4-FFF2-40B4-BE49-F238E27FC236}">
                    <a16:creationId xmlns:a16="http://schemas.microsoft.com/office/drawing/2014/main" id="{2979473B-100B-974F-78D6-37C76A8FEE3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939649500"/>
                  </p:ext>
                </p:extLst>
              </p:nvPr>
            </p:nvGraphicFramePr>
            <p:xfrm>
              <a:off x="1524000" y="539750"/>
              <a:ext cx="6096000" cy="4064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6" name="Diagramm 5">
                <a:extLst>
                  <a:ext uri="{FF2B5EF4-FFF2-40B4-BE49-F238E27FC236}">
                    <a16:creationId xmlns:a16="http://schemas.microsoft.com/office/drawing/2014/main" id="{2979473B-100B-974F-78D6-37C76A8FEE3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939649500"/>
                  </p:ext>
                </p:extLst>
              </p:nvPr>
            </p:nvGraphicFramePr>
            <p:xfrm>
              <a:off x="1524000" y="539750"/>
              <a:ext cx="6096000" cy="4064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2EA2CD0-E8B3-71F3-C766-35467FFA8BF9}"/>
                  </a:ext>
                </a:extLst>
              </p:cNvPr>
              <p:cNvSpPr txBox="1"/>
              <p:nvPr/>
            </p:nvSpPr>
            <p:spPr>
              <a:xfrm>
                <a:off x="4028234" y="2348612"/>
                <a:ext cx="1087531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3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de-DE" sz="2300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de-DE" sz="23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2EA2CD0-E8B3-71F3-C766-35467FFA8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234" y="2348612"/>
                <a:ext cx="1087531" cy="446276"/>
              </a:xfrm>
              <a:prstGeom prst="rect">
                <a:avLst/>
              </a:prstGeom>
              <a:blipFill>
                <a:blip r:embed="rId12"/>
                <a:stretch>
                  <a:fillRect b="-123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0279A2F5-B350-E363-C8D4-6A7647E7750D}"/>
              </a:ext>
            </a:extLst>
          </p:cNvPr>
          <p:cNvSpPr txBox="1"/>
          <p:nvPr/>
        </p:nvSpPr>
        <p:spPr>
          <a:xfrm>
            <a:off x="8700247" y="4645959"/>
            <a:ext cx="376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7A12A6C5-3931-1FA1-2301-739820B62F66}"/>
                  </a:ext>
                </a:extLst>
              </p:cNvPr>
              <p:cNvSpPr txBox="1"/>
              <p:nvPr/>
            </p:nvSpPr>
            <p:spPr>
              <a:xfrm>
                <a:off x="541795" y="1169913"/>
                <a:ext cx="171450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/>
                  <a:t>geg.: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=7, </m:t>
                    </m:r>
                  </m:oMath>
                </a14:m>
                <a:endParaRPr lang="de-DE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=5, </m:t>
                      </m:r>
                    </m:oMath>
                  </m:oMathPara>
                </a14:m>
                <a:endParaRPr lang="de-DE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de-DE" sz="1600" b="0" dirty="0"/>
              </a:p>
              <a:p>
                <a:endParaRPr lang="de-DE" sz="1600" b="0" dirty="0"/>
              </a:p>
              <a:p>
                <a:r>
                  <a:rPr lang="de-DE" sz="1600" dirty="0"/>
                  <a:t>ges.: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7A12A6C5-3931-1FA1-2301-739820B62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95" y="1169913"/>
                <a:ext cx="1714500" cy="1323439"/>
              </a:xfrm>
              <a:prstGeom prst="rect">
                <a:avLst/>
              </a:prstGeom>
              <a:blipFill>
                <a:blip r:embed="rId13"/>
                <a:stretch>
                  <a:fillRect l="-2135" t="-1382" b="-50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7860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206;p33">
            <a:extLst>
              <a:ext uri="{FF2B5EF4-FFF2-40B4-BE49-F238E27FC236}">
                <a16:creationId xmlns:a16="http://schemas.microsoft.com/office/drawing/2014/main" id="{BEAFB115-8E65-27CB-EB9E-7B441B930FD9}"/>
              </a:ext>
            </a:extLst>
          </p:cNvPr>
          <p:cNvCxnSpPr/>
          <p:nvPr/>
        </p:nvCxnSpPr>
        <p:spPr>
          <a:xfrm>
            <a:off x="541795" y="896245"/>
            <a:ext cx="2805344" cy="70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m 5">
                <a:extLst>
                  <a:ext uri="{FF2B5EF4-FFF2-40B4-BE49-F238E27FC236}">
                    <a16:creationId xmlns:a16="http://schemas.microsoft.com/office/drawing/2014/main" id="{2979473B-100B-974F-78D6-37C76A8FEE3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621217217"/>
                  </p:ext>
                </p:extLst>
              </p:nvPr>
            </p:nvGraphicFramePr>
            <p:xfrm>
              <a:off x="1524000" y="539750"/>
              <a:ext cx="6096000" cy="4064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Diagramm 5">
                <a:extLst>
                  <a:ext uri="{FF2B5EF4-FFF2-40B4-BE49-F238E27FC236}">
                    <a16:creationId xmlns:a16="http://schemas.microsoft.com/office/drawing/2014/main" id="{2979473B-100B-974F-78D6-37C76A8FEE3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621217217"/>
                  </p:ext>
                </p:extLst>
              </p:nvPr>
            </p:nvGraphicFramePr>
            <p:xfrm>
              <a:off x="1524000" y="539750"/>
              <a:ext cx="6096000" cy="4064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5FADF0C9-842A-00DA-E1D9-B93B50829CAE}"/>
                  </a:ext>
                </a:extLst>
              </p:cNvPr>
              <p:cNvSpPr txBox="1"/>
              <p:nvPr/>
            </p:nvSpPr>
            <p:spPr>
              <a:xfrm>
                <a:off x="4028234" y="2348612"/>
                <a:ext cx="1087531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3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de-DE" sz="2300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de-DE" sz="2300" dirty="0"/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5FADF0C9-842A-00DA-E1D9-B93B50829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234" y="2348612"/>
                <a:ext cx="1087531" cy="446276"/>
              </a:xfrm>
              <a:prstGeom prst="rect">
                <a:avLst/>
              </a:prstGeom>
              <a:blipFill>
                <a:blip r:embed="rId12"/>
                <a:stretch>
                  <a:fillRect b="-123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feld 2">
            <a:extLst>
              <a:ext uri="{FF2B5EF4-FFF2-40B4-BE49-F238E27FC236}">
                <a16:creationId xmlns:a16="http://schemas.microsoft.com/office/drawing/2014/main" id="{80B096F9-3A55-E803-6FB8-21CA628F782F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85F84870-0F75-B318-F3B7-125E5AE455F9}"/>
                  </a:ext>
                </a:extLst>
              </p:cNvPr>
              <p:cNvSpPr txBox="1"/>
              <p:nvPr/>
            </p:nvSpPr>
            <p:spPr>
              <a:xfrm>
                <a:off x="541795" y="1169913"/>
                <a:ext cx="171450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/>
                  <a:t>geg.: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=7, </m:t>
                    </m:r>
                  </m:oMath>
                </a14:m>
                <a:endParaRPr lang="de-DE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=6, </m:t>
                      </m:r>
                    </m:oMath>
                  </m:oMathPara>
                </a14:m>
                <a:endParaRPr lang="de-DE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de-DE" sz="1600" b="0" dirty="0"/>
              </a:p>
              <a:p>
                <a:endParaRPr lang="de-DE" sz="1600" b="0" dirty="0"/>
              </a:p>
              <a:p>
                <a:r>
                  <a:rPr lang="de-DE" sz="1600" dirty="0"/>
                  <a:t>ges.: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85F84870-0F75-B318-F3B7-125E5AE45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95" y="1169913"/>
                <a:ext cx="1714500" cy="1323439"/>
              </a:xfrm>
              <a:prstGeom prst="rect">
                <a:avLst/>
              </a:prstGeom>
              <a:blipFill>
                <a:blip r:embed="rId13"/>
                <a:stretch>
                  <a:fillRect l="-2135" t="-1382" b="-50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2">
                <a:extLst>
                  <a:ext uri="{FF2B5EF4-FFF2-40B4-BE49-F238E27FC236}">
                    <a16:creationId xmlns:a16="http://schemas.microsoft.com/office/drawing/2014/main" id="{872E5551-F1B7-1653-0296-D1393EF49F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1795" y="313854"/>
                <a:ext cx="3054589" cy="5756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49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9pPr>
              </a:lstStyle>
              <a:p>
                <a:r>
                  <a:rPr lang="en-US" sz="2400" dirty="0"/>
                  <a:t>Potenzieren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e>
                      <m:sup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itle 2">
                <a:extLst>
                  <a:ext uri="{FF2B5EF4-FFF2-40B4-BE49-F238E27FC236}">
                    <a16:creationId xmlns:a16="http://schemas.microsoft.com/office/drawing/2014/main" id="{872E5551-F1B7-1653-0296-D1393EF49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95" y="313854"/>
                <a:ext cx="3054589" cy="575667"/>
              </a:xfrm>
              <a:prstGeom prst="rect">
                <a:avLst/>
              </a:prstGeom>
              <a:blipFill>
                <a:blip r:embed="rId14"/>
                <a:stretch>
                  <a:fillRect l="-3194" b="-126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1605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C4E9407D-C9E0-BD05-E9C2-4A3049858A2E}"/>
              </a:ext>
            </a:extLst>
          </p:cNvPr>
          <p:cNvGrpSpPr/>
          <p:nvPr/>
        </p:nvGrpSpPr>
        <p:grpSpPr>
          <a:xfrm>
            <a:off x="5124178" y="1346392"/>
            <a:ext cx="1055595" cy="3400419"/>
            <a:chOff x="4571999" y="1346393"/>
            <a:chExt cx="1055595" cy="3400419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CD00E32D-D729-DA2C-9F2E-CA761C37C6C8}"/>
                </a:ext>
              </a:extLst>
            </p:cNvPr>
            <p:cNvSpPr/>
            <p:nvPr/>
          </p:nvSpPr>
          <p:spPr>
            <a:xfrm>
              <a:off x="4571999" y="1346393"/>
              <a:ext cx="1055595" cy="3400419"/>
            </a:xfrm>
            <a:prstGeom prst="rect">
              <a:avLst/>
            </a:prstGeom>
            <a:solidFill>
              <a:schemeClr val="bg1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hteck 13">
                  <a:extLst>
                    <a:ext uri="{FF2B5EF4-FFF2-40B4-BE49-F238E27FC236}">
                      <a16:creationId xmlns:a16="http://schemas.microsoft.com/office/drawing/2014/main" id="{D8968A96-65A9-2D16-A68B-4E6C7BE5BE2B}"/>
                    </a:ext>
                  </a:extLst>
                </p:cNvPr>
                <p:cNvSpPr/>
                <p:nvPr/>
              </p:nvSpPr>
              <p:spPr>
                <a:xfrm>
                  <a:off x="4870408" y="1458078"/>
                  <a:ext cx="451652" cy="307777"/>
                </a:xfrm>
                <a:prstGeom prst="rect">
                  <a:avLst/>
                </a:prstGeom>
                <a:solidFill>
                  <a:srgbClr val="FFFF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echteck 13">
                  <a:extLst>
                    <a:ext uri="{FF2B5EF4-FFF2-40B4-BE49-F238E27FC236}">
                      <a16:creationId xmlns:a16="http://schemas.microsoft.com/office/drawing/2014/main" id="{D8968A96-65A9-2D16-A68B-4E6C7BE5BE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0408" y="1458078"/>
                  <a:ext cx="451652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hteck 21">
                  <a:extLst>
                    <a:ext uri="{FF2B5EF4-FFF2-40B4-BE49-F238E27FC236}">
                      <a16:creationId xmlns:a16="http://schemas.microsoft.com/office/drawing/2014/main" id="{5E5DAE61-25E2-3D8A-98DD-09CF98CFD3BD}"/>
                    </a:ext>
                  </a:extLst>
                </p:cNvPr>
                <p:cNvSpPr/>
                <p:nvPr/>
              </p:nvSpPr>
              <p:spPr>
                <a:xfrm>
                  <a:off x="4901454" y="2064206"/>
                  <a:ext cx="376518" cy="307777"/>
                </a:xfrm>
                <a:prstGeom prst="rect">
                  <a:avLst/>
                </a:prstGeom>
                <a:solidFill>
                  <a:srgbClr val="5DCAC5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de-D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hteck 21">
                  <a:extLst>
                    <a:ext uri="{FF2B5EF4-FFF2-40B4-BE49-F238E27FC236}">
                      <a16:creationId xmlns:a16="http://schemas.microsoft.com/office/drawing/2014/main" id="{5E5DAE61-25E2-3D8A-98DD-09CF98CFD3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1454" y="2064206"/>
                  <a:ext cx="376518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hteck 26">
                  <a:extLst>
                    <a:ext uri="{FF2B5EF4-FFF2-40B4-BE49-F238E27FC236}">
                      <a16:creationId xmlns:a16="http://schemas.microsoft.com/office/drawing/2014/main" id="{47F4B52A-95C6-96EC-7FFE-AAD477AFEA89}"/>
                    </a:ext>
                  </a:extLst>
                </p:cNvPr>
                <p:cNvSpPr/>
                <p:nvPr/>
              </p:nvSpPr>
              <p:spPr>
                <a:xfrm>
                  <a:off x="4690007" y="2588142"/>
                  <a:ext cx="812454" cy="307777"/>
                </a:xfrm>
                <a:prstGeom prst="rect">
                  <a:avLst/>
                </a:prstGeom>
                <a:solidFill>
                  <a:srgbClr val="93BBFF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Rechteck 26">
                  <a:extLst>
                    <a:ext uri="{FF2B5EF4-FFF2-40B4-BE49-F238E27FC236}">
                      <a16:creationId xmlns:a16="http://schemas.microsoft.com/office/drawing/2014/main" id="{47F4B52A-95C6-96EC-7FFE-AAD477AFEA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0007" y="2588142"/>
                  <a:ext cx="812454" cy="307777"/>
                </a:xfrm>
                <a:prstGeom prst="rect">
                  <a:avLst/>
                </a:prstGeom>
                <a:blipFill>
                  <a:blip r:embed="rId5"/>
                  <a:stretch>
                    <a:fillRect r="-2963" b="-1923"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15F509BB-3DBC-3B69-1150-198F85167AEC}"/>
                </a:ext>
              </a:extLst>
            </p:cNvPr>
            <p:cNvSpPr txBox="1"/>
            <p:nvPr/>
          </p:nvSpPr>
          <p:spPr>
            <a:xfrm>
              <a:off x="4952469" y="2304140"/>
              <a:ext cx="3255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=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hteck 42">
                  <a:extLst>
                    <a:ext uri="{FF2B5EF4-FFF2-40B4-BE49-F238E27FC236}">
                      <a16:creationId xmlns:a16="http://schemas.microsoft.com/office/drawing/2014/main" id="{A6DF75F6-0587-7719-80B3-A2BDB0A005A6}"/>
                    </a:ext>
                  </a:extLst>
                </p:cNvPr>
                <p:cNvSpPr/>
                <p:nvPr/>
              </p:nvSpPr>
              <p:spPr>
                <a:xfrm>
                  <a:off x="4695211" y="3250741"/>
                  <a:ext cx="807250" cy="307777"/>
                </a:xfrm>
                <a:prstGeom prst="rect">
                  <a:avLst/>
                </a:prstGeom>
                <a:solidFill>
                  <a:srgbClr val="FFBE6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="0" i="0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hteck 42">
                  <a:extLst>
                    <a:ext uri="{FF2B5EF4-FFF2-40B4-BE49-F238E27FC236}">
                      <a16:creationId xmlns:a16="http://schemas.microsoft.com/office/drawing/2014/main" id="{A6DF75F6-0587-7719-80B3-A2BDB0A005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5211" y="3250741"/>
                  <a:ext cx="807250" cy="307777"/>
                </a:xfrm>
                <a:prstGeom prst="rect">
                  <a:avLst/>
                </a:prstGeom>
                <a:blipFill>
                  <a:blip r:embed="rId6"/>
                  <a:stretch>
                    <a:fillRect r="-4478" b="-1887"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hteck 43">
                  <a:extLst>
                    <a:ext uri="{FF2B5EF4-FFF2-40B4-BE49-F238E27FC236}">
                      <a16:creationId xmlns:a16="http://schemas.microsoft.com/office/drawing/2014/main" id="{8969871E-9750-450E-C10F-F7BD4378D22E}"/>
                    </a:ext>
                  </a:extLst>
                </p:cNvPr>
                <p:cNvSpPr/>
                <p:nvPr/>
              </p:nvSpPr>
              <p:spPr>
                <a:xfrm>
                  <a:off x="4907975" y="3846160"/>
                  <a:ext cx="376518" cy="307777"/>
                </a:xfrm>
                <a:prstGeom prst="rect">
                  <a:avLst/>
                </a:prstGeom>
                <a:solidFill>
                  <a:srgbClr val="5DCAC5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hteck 43">
                  <a:extLst>
                    <a:ext uri="{FF2B5EF4-FFF2-40B4-BE49-F238E27FC236}">
                      <a16:creationId xmlns:a16="http://schemas.microsoft.com/office/drawing/2014/main" id="{8969871E-9750-450E-C10F-F7BD4378D2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7975" y="3846160"/>
                  <a:ext cx="376518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hteck 44">
                  <a:extLst>
                    <a:ext uri="{FF2B5EF4-FFF2-40B4-BE49-F238E27FC236}">
                      <a16:creationId xmlns:a16="http://schemas.microsoft.com/office/drawing/2014/main" id="{D98D7FA3-E48D-F2CD-0D0E-B0170ADD1FE9}"/>
                    </a:ext>
                  </a:extLst>
                </p:cNvPr>
                <p:cNvSpPr/>
                <p:nvPr/>
              </p:nvSpPr>
              <p:spPr>
                <a:xfrm>
                  <a:off x="4649323" y="4363089"/>
                  <a:ext cx="880780" cy="307777"/>
                </a:xfrm>
                <a:prstGeom prst="rect">
                  <a:avLst/>
                </a:prstGeom>
                <a:solidFill>
                  <a:srgbClr val="7963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𝑎𝑏</m:t>
                            </m:r>
                          </m:sup>
                        </m:sSup>
                        <m:r>
                          <a:rPr lang="de-DE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de-DE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dirty="0">
                    <a:solidFill>
                      <a:schemeClr val="bg2"/>
                    </a:solidFill>
                  </a:endParaRPr>
                </a:p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Rechteck 44">
                  <a:extLst>
                    <a:ext uri="{FF2B5EF4-FFF2-40B4-BE49-F238E27FC236}">
                      <a16:creationId xmlns:a16="http://schemas.microsoft.com/office/drawing/2014/main" id="{D98D7FA3-E48D-F2CD-0D0E-B0170ADD1F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9323" y="4363089"/>
                  <a:ext cx="880780" cy="307777"/>
                </a:xfrm>
                <a:prstGeom prst="rect">
                  <a:avLst/>
                </a:prstGeom>
                <a:blipFill>
                  <a:blip r:embed="rId8"/>
                  <a:stretch>
                    <a:fillRect r="-4762" b="-3846"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feld 46">
                  <a:extLst>
                    <a:ext uri="{FF2B5EF4-FFF2-40B4-BE49-F238E27FC236}">
                      <a16:creationId xmlns:a16="http://schemas.microsoft.com/office/drawing/2014/main" id="{6F71430A-74E3-8E56-356A-96446241DDD9}"/>
                    </a:ext>
                  </a:extLst>
                </p:cNvPr>
                <p:cNvSpPr txBox="1"/>
                <p:nvPr/>
              </p:nvSpPr>
              <p:spPr>
                <a:xfrm>
                  <a:off x="4667811" y="1759897"/>
                  <a:ext cx="89481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^</m:t>
                        </m:r>
                        <m:r>
                          <a:rPr lang="de-D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Textfeld 46">
                  <a:extLst>
                    <a:ext uri="{FF2B5EF4-FFF2-40B4-BE49-F238E27FC236}">
                      <a16:creationId xmlns:a16="http://schemas.microsoft.com/office/drawing/2014/main" id="{6F71430A-74E3-8E56-356A-96446241DD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7811" y="1759897"/>
                  <a:ext cx="894818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6" name="Google Shape;206;p33"/>
          <p:cNvCxnSpPr>
            <a:cxnSpLocks/>
          </p:cNvCxnSpPr>
          <p:nvPr/>
        </p:nvCxnSpPr>
        <p:spPr>
          <a:xfrm>
            <a:off x="541795" y="902969"/>
            <a:ext cx="4144505" cy="706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BEEB38D0-C532-A31F-782C-2B30B3978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891" y="327657"/>
            <a:ext cx="4785683" cy="575667"/>
          </a:xfrm>
        </p:spPr>
        <p:txBody>
          <a:bodyPr/>
          <a:lstStyle/>
          <a:p>
            <a:r>
              <a:rPr lang="en-US" sz="2400" dirty="0"/>
              <a:t>Das Diffie-Hellman </a:t>
            </a:r>
            <a:r>
              <a:rPr lang="en-US" sz="2400" dirty="0" err="1"/>
              <a:t>Protocoll</a:t>
            </a:r>
            <a:endParaRPr lang="en-US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BC8E562-DB38-FEF7-81DE-4D8AF56B2344}"/>
              </a:ext>
            </a:extLst>
          </p:cNvPr>
          <p:cNvSpPr txBox="1"/>
          <p:nvPr/>
        </p:nvSpPr>
        <p:spPr>
          <a:xfrm>
            <a:off x="2877469" y="1038618"/>
            <a:ext cx="618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Alice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5381A0F-3B65-B539-EE4B-25714F223F3E}"/>
              </a:ext>
            </a:extLst>
          </p:cNvPr>
          <p:cNvSpPr txBox="1"/>
          <p:nvPr/>
        </p:nvSpPr>
        <p:spPr>
          <a:xfrm>
            <a:off x="5329574" y="1038618"/>
            <a:ext cx="618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Bob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2509314-026D-F941-B016-C55FE9BAD0B1}"/>
              </a:ext>
            </a:extLst>
          </p:cNvPr>
          <p:cNvSpPr txBox="1"/>
          <p:nvPr/>
        </p:nvSpPr>
        <p:spPr>
          <a:xfrm>
            <a:off x="3773077" y="1499260"/>
            <a:ext cx="13379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common</a:t>
            </a:r>
            <a:r>
              <a:rPr lang="de-DE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parameter</a:t>
            </a:r>
            <a:endParaRPr lang="de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ECA4E00-468C-D2C1-38A3-25C08B00DEAE}"/>
              </a:ext>
            </a:extLst>
          </p:cNvPr>
          <p:cNvSpPr txBox="1"/>
          <p:nvPr/>
        </p:nvSpPr>
        <p:spPr>
          <a:xfrm>
            <a:off x="3773077" y="2064206"/>
            <a:ext cx="13379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</a:t>
            </a:r>
            <a:r>
              <a:rPr lang="de-DE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keys</a:t>
            </a:r>
            <a:endParaRPr lang="de-DE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CE9DB82-4A7E-7729-A2BA-7E195905CEA3}"/>
              </a:ext>
            </a:extLst>
          </p:cNvPr>
          <p:cNvSpPr txBox="1"/>
          <p:nvPr/>
        </p:nvSpPr>
        <p:spPr>
          <a:xfrm>
            <a:off x="3049119" y="4109455"/>
            <a:ext cx="34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=</a:t>
            </a: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44D2B789-F3FA-DF1B-0C7C-E0AC2ED7783F}"/>
              </a:ext>
            </a:extLst>
          </p:cNvPr>
          <p:cNvGrpSpPr/>
          <p:nvPr/>
        </p:nvGrpSpPr>
        <p:grpSpPr>
          <a:xfrm>
            <a:off x="2682091" y="1346392"/>
            <a:ext cx="1055595" cy="3400419"/>
            <a:chOff x="4591574" y="1346392"/>
            <a:chExt cx="1055595" cy="3400419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E4ACD403-128E-8B35-9A74-E0A10F23C509}"/>
                </a:ext>
              </a:extLst>
            </p:cNvPr>
            <p:cNvSpPr/>
            <p:nvPr/>
          </p:nvSpPr>
          <p:spPr>
            <a:xfrm>
              <a:off x="4591574" y="1346392"/>
              <a:ext cx="1055595" cy="3400419"/>
            </a:xfrm>
            <a:prstGeom prst="rect">
              <a:avLst/>
            </a:prstGeom>
            <a:solidFill>
              <a:schemeClr val="bg1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hteck 14">
                  <a:extLst>
                    <a:ext uri="{FF2B5EF4-FFF2-40B4-BE49-F238E27FC236}">
                      <a16:creationId xmlns:a16="http://schemas.microsoft.com/office/drawing/2014/main" id="{CBEB53DF-6468-7270-88A7-753F1AC98BDA}"/>
                    </a:ext>
                  </a:extLst>
                </p:cNvPr>
                <p:cNvSpPr/>
                <p:nvPr/>
              </p:nvSpPr>
              <p:spPr>
                <a:xfrm>
                  <a:off x="4870408" y="1458078"/>
                  <a:ext cx="451652" cy="307777"/>
                </a:xfrm>
                <a:prstGeom prst="rect">
                  <a:avLst/>
                </a:prstGeom>
                <a:solidFill>
                  <a:srgbClr val="FFFF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hteck 14">
                  <a:extLst>
                    <a:ext uri="{FF2B5EF4-FFF2-40B4-BE49-F238E27FC236}">
                      <a16:creationId xmlns:a16="http://schemas.microsoft.com/office/drawing/2014/main" id="{CBEB53DF-6468-7270-88A7-753F1AC98B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0408" y="1458078"/>
                  <a:ext cx="451652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hteck 16">
                  <a:extLst>
                    <a:ext uri="{FF2B5EF4-FFF2-40B4-BE49-F238E27FC236}">
                      <a16:creationId xmlns:a16="http://schemas.microsoft.com/office/drawing/2014/main" id="{A2AA91FD-F585-B13E-E096-8B1ED1F07ABB}"/>
                    </a:ext>
                  </a:extLst>
                </p:cNvPr>
                <p:cNvSpPr/>
                <p:nvPr/>
              </p:nvSpPr>
              <p:spPr>
                <a:xfrm>
                  <a:off x="4901454" y="2064206"/>
                  <a:ext cx="376518" cy="307777"/>
                </a:xfrm>
                <a:prstGeom prst="rect">
                  <a:avLst/>
                </a:prstGeom>
                <a:solidFill>
                  <a:srgbClr val="FF5A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hteck 16">
                  <a:extLst>
                    <a:ext uri="{FF2B5EF4-FFF2-40B4-BE49-F238E27FC236}">
                      <a16:creationId xmlns:a16="http://schemas.microsoft.com/office/drawing/2014/main" id="{A2AA91FD-F585-B13E-E096-8B1ED1F07AB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1454" y="2064206"/>
                  <a:ext cx="376518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hteck 18">
                  <a:extLst>
                    <a:ext uri="{FF2B5EF4-FFF2-40B4-BE49-F238E27FC236}">
                      <a16:creationId xmlns:a16="http://schemas.microsoft.com/office/drawing/2014/main" id="{A63F4E31-6413-DB9F-66F1-6201CB1CCEA1}"/>
                    </a:ext>
                  </a:extLst>
                </p:cNvPr>
                <p:cNvSpPr/>
                <p:nvPr/>
              </p:nvSpPr>
              <p:spPr>
                <a:xfrm>
                  <a:off x="4690007" y="2588142"/>
                  <a:ext cx="812454" cy="307777"/>
                </a:xfrm>
                <a:prstGeom prst="rect">
                  <a:avLst/>
                </a:prstGeom>
                <a:solidFill>
                  <a:srgbClr val="FFBE6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hteck 18">
                  <a:extLst>
                    <a:ext uri="{FF2B5EF4-FFF2-40B4-BE49-F238E27FC236}">
                      <a16:creationId xmlns:a16="http://schemas.microsoft.com/office/drawing/2014/main" id="{A63F4E31-6413-DB9F-66F1-6201CB1CCE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0007" y="2588142"/>
                  <a:ext cx="812454" cy="307777"/>
                </a:xfrm>
                <a:prstGeom prst="rect">
                  <a:avLst/>
                </a:prstGeom>
                <a:blipFill>
                  <a:blip r:embed="rId11"/>
                  <a:stretch>
                    <a:fillRect r="-4444" b="-1923"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8CCC5E8-8B6F-AD97-291B-DA0051761562}"/>
                </a:ext>
              </a:extLst>
            </p:cNvPr>
            <p:cNvSpPr txBox="1"/>
            <p:nvPr/>
          </p:nvSpPr>
          <p:spPr>
            <a:xfrm>
              <a:off x="4952469" y="2304140"/>
              <a:ext cx="3255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=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hteck 20">
                  <a:extLst>
                    <a:ext uri="{FF2B5EF4-FFF2-40B4-BE49-F238E27FC236}">
                      <a16:creationId xmlns:a16="http://schemas.microsoft.com/office/drawing/2014/main" id="{0A3EC6A8-F9AB-C756-33CD-3CE597AF4819}"/>
                    </a:ext>
                  </a:extLst>
                </p:cNvPr>
                <p:cNvSpPr/>
                <p:nvPr/>
              </p:nvSpPr>
              <p:spPr>
                <a:xfrm>
                  <a:off x="4695211" y="3250741"/>
                  <a:ext cx="807250" cy="307777"/>
                </a:xfrm>
                <a:prstGeom prst="rect">
                  <a:avLst/>
                </a:prstGeom>
                <a:solidFill>
                  <a:srgbClr val="93BBFF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="0" i="0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Rechteck 20">
                  <a:extLst>
                    <a:ext uri="{FF2B5EF4-FFF2-40B4-BE49-F238E27FC236}">
                      <a16:creationId xmlns:a16="http://schemas.microsoft.com/office/drawing/2014/main" id="{0A3EC6A8-F9AB-C756-33CD-3CE597AF48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5211" y="3250741"/>
                  <a:ext cx="807250" cy="307777"/>
                </a:xfrm>
                <a:prstGeom prst="rect">
                  <a:avLst/>
                </a:prstGeom>
                <a:blipFill>
                  <a:blip r:embed="rId12"/>
                  <a:stretch>
                    <a:fillRect r="-3731" b="-1887"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95B15D94-D31C-7BA3-8697-94D59BD86CC1}"/>
                    </a:ext>
                  </a:extLst>
                </p:cNvPr>
                <p:cNvSpPr/>
                <p:nvPr/>
              </p:nvSpPr>
              <p:spPr>
                <a:xfrm>
                  <a:off x="4907975" y="3846160"/>
                  <a:ext cx="376518" cy="307777"/>
                </a:xfrm>
                <a:prstGeom prst="rect">
                  <a:avLst/>
                </a:prstGeom>
                <a:solidFill>
                  <a:srgbClr val="FF5A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95B15D94-D31C-7BA3-8697-94D59BD86C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7975" y="3846160"/>
                  <a:ext cx="376518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1ABC1C8B-3FB3-74E5-B1CF-1BF5AFCE2752}"/>
                    </a:ext>
                  </a:extLst>
                </p:cNvPr>
                <p:cNvSpPr/>
                <p:nvPr/>
              </p:nvSpPr>
              <p:spPr>
                <a:xfrm>
                  <a:off x="4649323" y="4363089"/>
                  <a:ext cx="880780" cy="307777"/>
                </a:xfrm>
                <a:prstGeom prst="rect">
                  <a:avLst/>
                </a:prstGeom>
                <a:solidFill>
                  <a:srgbClr val="7963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𝑏𝑎</m:t>
                            </m:r>
                          </m:sup>
                        </m:sSup>
                        <m:r>
                          <a:rPr lang="de-DE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de-DE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dirty="0">
                    <a:solidFill>
                      <a:schemeClr val="bg2"/>
                    </a:solidFill>
                  </a:endParaRPr>
                </a:p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1ABC1C8B-3FB3-74E5-B1CF-1BF5AFCE27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9323" y="4363089"/>
                  <a:ext cx="880780" cy="307777"/>
                </a:xfrm>
                <a:prstGeom prst="rect">
                  <a:avLst/>
                </a:prstGeom>
                <a:blipFill>
                  <a:blip r:embed="rId14"/>
                  <a:stretch>
                    <a:fillRect r="-4762" b="-3846"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3FDF4FFB-D48A-A3A7-3C79-65D05023D2C6}"/>
                    </a:ext>
                  </a:extLst>
                </p:cNvPr>
                <p:cNvSpPr txBox="1"/>
                <p:nvPr/>
              </p:nvSpPr>
              <p:spPr>
                <a:xfrm>
                  <a:off x="4667811" y="1759897"/>
                  <a:ext cx="89481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^</m:t>
                        </m:r>
                        <m:r>
                          <a:rPr lang="de-D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3FDF4FFB-D48A-A3A7-3C79-65D05023D2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7811" y="1759897"/>
                  <a:ext cx="894818" cy="307777"/>
                </a:xfrm>
                <a:prstGeom prst="rect">
                  <a:avLst/>
                </a:prstGeom>
                <a:blipFill>
                  <a:blip r:embed="rId1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Textfeld 27">
            <a:extLst>
              <a:ext uri="{FF2B5EF4-FFF2-40B4-BE49-F238E27FC236}">
                <a16:creationId xmlns:a16="http://schemas.microsoft.com/office/drawing/2014/main" id="{3905D01B-0C75-0D38-1D01-CE6A9EB92233}"/>
              </a:ext>
            </a:extLst>
          </p:cNvPr>
          <p:cNvSpPr txBox="1"/>
          <p:nvPr/>
        </p:nvSpPr>
        <p:spPr>
          <a:xfrm>
            <a:off x="3785345" y="2542579"/>
            <a:ext cx="127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de-DE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keys</a:t>
            </a:r>
            <a:endParaRPr lang="de-DE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CA8D4A3-43B9-3448-14F1-B0E18A4F860C}"/>
              </a:ext>
            </a:extLst>
          </p:cNvPr>
          <p:cNvCxnSpPr>
            <a:cxnSpLocks/>
          </p:cNvCxnSpPr>
          <p:nvPr/>
        </p:nvCxnSpPr>
        <p:spPr>
          <a:xfrm flipH="1">
            <a:off x="3620620" y="2932409"/>
            <a:ext cx="1567762" cy="3183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5DB9F3A6-0F6E-0B7E-B217-575745EFC59E}"/>
              </a:ext>
            </a:extLst>
          </p:cNvPr>
          <p:cNvCxnSpPr>
            <a:cxnSpLocks/>
          </p:cNvCxnSpPr>
          <p:nvPr/>
        </p:nvCxnSpPr>
        <p:spPr>
          <a:xfrm>
            <a:off x="3620620" y="2888415"/>
            <a:ext cx="1662980" cy="3317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feld 49">
            <a:extLst>
              <a:ext uri="{FF2B5EF4-FFF2-40B4-BE49-F238E27FC236}">
                <a16:creationId xmlns:a16="http://schemas.microsoft.com/office/drawing/2014/main" id="{CF063859-2AD8-EBE6-D8F5-477D4680403E}"/>
              </a:ext>
            </a:extLst>
          </p:cNvPr>
          <p:cNvSpPr txBox="1"/>
          <p:nvPr/>
        </p:nvSpPr>
        <p:spPr>
          <a:xfrm>
            <a:off x="3791681" y="3892327"/>
            <a:ext cx="13379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</a:t>
            </a:r>
            <a:r>
              <a:rPr lang="de-DE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keys</a:t>
            </a:r>
            <a:endParaRPr lang="de-DE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FFE639AF-B883-97CD-927B-15A23FF63EDF}"/>
              </a:ext>
            </a:extLst>
          </p:cNvPr>
          <p:cNvSpPr txBox="1"/>
          <p:nvPr/>
        </p:nvSpPr>
        <p:spPr>
          <a:xfrm>
            <a:off x="3737686" y="4386172"/>
            <a:ext cx="13379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common</a:t>
            </a:r>
            <a:r>
              <a:rPr lang="de-DE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endParaRPr lang="de-DE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E6D80F7D-9B5C-5DA3-667C-C49E38A5D186}"/>
              </a:ext>
            </a:extLst>
          </p:cNvPr>
          <p:cNvSpPr txBox="1"/>
          <p:nvPr/>
        </p:nvSpPr>
        <p:spPr>
          <a:xfrm>
            <a:off x="3025978" y="4109454"/>
            <a:ext cx="325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E516578-CC95-6BA6-71DD-EC767EA5BF16}"/>
                  </a:ext>
                </a:extLst>
              </p:cNvPr>
              <p:cNvSpPr txBox="1"/>
              <p:nvPr/>
            </p:nvSpPr>
            <p:spPr>
              <a:xfrm>
                <a:off x="2725802" y="3546601"/>
                <a:ext cx="8948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^</m:t>
                      </m:r>
                      <m:r>
                        <a:rPr lang="de-DE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E516578-CC95-6BA6-71DD-EC767EA5B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802" y="3546601"/>
                <a:ext cx="894818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8ABAFD05-656C-7BDC-F23D-39C0BDAB8EB0}"/>
              </a:ext>
            </a:extLst>
          </p:cNvPr>
          <p:cNvSpPr txBox="1"/>
          <p:nvPr/>
        </p:nvSpPr>
        <p:spPr>
          <a:xfrm>
            <a:off x="5510781" y="4109454"/>
            <a:ext cx="34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=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746A6D98-17A1-F5A8-BF9A-964045BFECC2}"/>
              </a:ext>
            </a:extLst>
          </p:cNvPr>
          <p:cNvSpPr txBox="1"/>
          <p:nvPr/>
        </p:nvSpPr>
        <p:spPr>
          <a:xfrm>
            <a:off x="5487640" y="4109453"/>
            <a:ext cx="325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8DEDE46C-7A84-8A1B-567B-1CADF57C4EFB}"/>
                  </a:ext>
                </a:extLst>
              </p:cNvPr>
              <p:cNvSpPr txBox="1"/>
              <p:nvPr/>
            </p:nvSpPr>
            <p:spPr>
              <a:xfrm>
                <a:off x="5187464" y="3546600"/>
                <a:ext cx="8948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^</m:t>
                      </m:r>
                      <m:r>
                        <a:rPr lang="de-DE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8DEDE46C-7A84-8A1B-567B-1CADF57C4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464" y="3546600"/>
                <a:ext cx="894818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B36E3017-4F46-1CE3-B154-D23927CF93A1}"/>
                  </a:ext>
                </a:extLst>
              </p:cNvPr>
              <p:cNvSpPr txBox="1"/>
              <p:nvPr/>
            </p:nvSpPr>
            <p:spPr>
              <a:xfrm>
                <a:off x="6700250" y="4425789"/>
                <a:ext cx="1902506" cy="539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𝑚𝑖𝑡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∈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𝑢𝑛𝑑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…</m:t>
                      </m:r>
                    </m:oMath>
                  </m:oMathPara>
                </a14:m>
                <a:endParaRPr lang="de-DE" b="0" dirty="0">
                  <a:ea typeface="Cambria Math" panose="02040503050406030204" pitchFamily="18" charset="0"/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B36E3017-4F46-1CE3-B154-D23927CF9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0250" y="4425789"/>
                <a:ext cx="1902506" cy="53982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feld 54">
            <a:extLst>
              <a:ext uri="{FF2B5EF4-FFF2-40B4-BE49-F238E27FC236}">
                <a16:creationId xmlns:a16="http://schemas.microsoft.com/office/drawing/2014/main" id="{87EAEA0B-7DDA-7E7C-4F18-3B5A00387312}"/>
              </a:ext>
            </a:extLst>
          </p:cNvPr>
          <p:cNvSpPr txBox="1"/>
          <p:nvPr/>
        </p:nvSpPr>
        <p:spPr>
          <a:xfrm>
            <a:off x="8700247" y="4645959"/>
            <a:ext cx="376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8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E3AE8D54-172D-C152-752C-41887137DFEA}"/>
              </a:ext>
            </a:extLst>
          </p:cNvPr>
          <p:cNvGrpSpPr/>
          <p:nvPr/>
        </p:nvGrpSpPr>
        <p:grpSpPr>
          <a:xfrm>
            <a:off x="1249651" y="1346392"/>
            <a:ext cx="1055595" cy="3400419"/>
            <a:chOff x="4591574" y="1346392"/>
            <a:chExt cx="1055595" cy="3400419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99B39318-92A9-2083-D783-A638DDE6E21B}"/>
                </a:ext>
              </a:extLst>
            </p:cNvPr>
            <p:cNvSpPr/>
            <p:nvPr/>
          </p:nvSpPr>
          <p:spPr>
            <a:xfrm>
              <a:off x="4591574" y="1346392"/>
              <a:ext cx="1055595" cy="3400419"/>
            </a:xfrm>
            <a:prstGeom prst="rect">
              <a:avLst/>
            </a:prstGeom>
            <a:solidFill>
              <a:schemeClr val="bg1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hteck 7">
                  <a:extLst>
                    <a:ext uri="{FF2B5EF4-FFF2-40B4-BE49-F238E27FC236}">
                      <a16:creationId xmlns:a16="http://schemas.microsoft.com/office/drawing/2014/main" id="{68199F67-B4FD-D3A0-66F1-FB81820FB3A9}"/>
                    </a:ext>
                  </a:extLst>
                </p:cNvPr>
                <p:cNvSpPr/>
                <p:nvPr/>
              </p:nvSpPr>
              <p:spPr>
                <a:xfrm>
                  <a:off x="4870408" y="1458078"/>
                  <a:ext cx="451652" cy="307777"/>
                </a:xfrm>
                <a:prstGeom prst="rect">
                  <a:avLst/>
                </a:prstGeom>
                <a:solidFill>
                  <a:srgbClr val="FFFF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hteck 7">
                  <a:extLst>
                    <a:ext uri="{FF2B5EF4-FFF2-40B4-BE49-F238E27FC236}">
                      <a16:creationId xmlns:a16="http://schemas.microsoft.com/office/drawing/2014/main" id="{68199F67-B4FD-D3A0-66F1-FB81820FB3A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0408" y="1458078"/>
                  <a:ext cx="451652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hteck 22">
                  <a:extLst>
                    <a:ext uri="{FF2B5EF4-FFF2-40B4-BE49-F238E27FC236}">
                      <a16:creationId xmlns:a16="http://schemas.microsoft.com/office/drawing/2014/main" id="{4E040264-5787-7D95-96A7-01D84083B674}"/>
                    </a:ext>
                  </a:extLst>
                </p:cNvPr>
                <p:cNvSpPr/>
                <p:nvPr/>
              </p:nvSpPr>
              <p:spPr>
                <a:xfrm>
                  <a:off x="4901454" y="2064206"/>
                  <a:ext cx="376518" cy="307777"/>
                </a:xfrm>
                <a:prstGeom prst="rect">
                  <a:avLst/>
                </a:prstGeom>
                <a:solidFill>
                  <a:srgbClr val="B889DB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hteck 22">
                  <a:extLst>
                    <a:ext uri="{FF2B5EF4-FFF2-40B4-BE49-F238E27FC236}">
                      <a16:creationId xmlns:a16="http://schemas.microsoft.com/office/drawing/2014/main" id="{4E040264-5787-7D95-96A7-01D84083B6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1454" y="2064206"/>
                  <a:ext cx="376518" cy="30777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F146B2FB-65B9-B8EC-BE25-07AF3074C5BE}"/>
                    </a:ext>
                  </a:extLst>
                </p:cNvPr>
                <p:cNvSpPr/>
                <p:nvPr/>
              </p:nvSpPr>
              <p:spPr>
                <a:xfrm>
                  <a:off x="4690007" y="2588142"/>
                  <a:ext cx="812454" cy="307777"/>
                </a:xfrm>
                <a:prstGeom prst="rect">
                  <a:avLst/>
                </a:prstGeom>
                <a:solidFill>
                  <a:srgbClr val="FFBE6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F146B2FB-65B9-B8EC-BE25-07AF3074C5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0007" y="2588142"/>
                  <a:ext cx="812454" cy="307777"/>
                </a:xfrm>
                <a:prstGeom prst="rect">
                  <a:avLst/>
                </a:prstGeom>
                <a:blipFill>
                  <a:blip r:embed="rId11"/>
                  <a:stretch>
                    <a:fillRect r="-4444" b="-1923"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B421B853-87AB-9B88-6370-34184BDD6F11}"/>
                </a:ext>
              </a:extLst>
            </p:cNvPr>
            <p:cNvSpPr txBox="1"/>
            <p:nvPr/>
          </p:nvSpPr>
          <p:spPr>
            <a:xfrm>
              <a:off x="4952469" y="2304140"/>
              <a:ext cx="3255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=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hteck 31">
                  <a:extLst>
                    <a:ext uri="{FF2B5EF4-FFF2-40B4-BE49-F238E27FC236}">
                      <a16:creationId xmlns:a16="http://schemas.microsoft.com/office/drawing/2014/main" id="{84172373-4A57-76F6-D787-B680F3DF23DD}"/>
                    </a:ext>
                  </a:extLst>
                </p:cNvPr>
                <p:cNvSpPr/>
                <p:nvPr/>
              </p:nvSpPr>
              <p:spPr>
                <a:xfrm>
                  <a:off x="4695211" y="3250741"/>
                  <a:ext cx="807250" cy="307777"/>
                </a:xfrm>
                <a:prstGeom prst="rect">
                  <a:avLst/>
                </a:prstGeom>
                <a:solidFill>
                  <a:srgbClr val="93BBFF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="0" i="0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hteck 31">
                  <a:extLst>
                    <a:ext uri="{FF2B5EF4-FFF2-40B4-BE49-F238E27FC236}">
                      <a16:creationId xmlns:a16="http://schemas.microsoft.com/office/drawing/2014/main" id="{84172373-4A57-76F6-D787-B680F3DF23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5211" y="3250741"/>
                  <a:ext cx="807250" cy="307777"/>
                </a:xfrm>
                <a:prstGeom prst="rect">
                  <a:avLst/>
                </a:prstGeom>
                <a:blipFill>
                  <a:blip r:embed="rId12"/>
                  <a:stretch>
                    <a:fillRect r="-3731" b="-1887"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hteck 32">
                  <a:extLst>
                    <a:ext uri="{FF2B5EF4-FFF2-40B4-BE49-F238E27FC236}">
                      <a16:creationId xmlns:a16="http://schemas.microsoft.com/office/drawing/2014/main" id="{A2DEACD7-3D2D-E38B-F4F3-F0EE56B91898}"/>
                    </a:ext>
                  </a:extLst>
                </p:cNvPr>
                <p:cNvSpPr/>
                <p:nvPr/>
              </p:nvSpPr>
              <p:spPr>
                <a:xfrm>
                  <a:off x="4907975" y="3846160"/>
                  <a:ext cx="376518" cy="307777"/>
                </a:xfrm>
                <a:prstGeom prst="rect">
                  <a:avLst/>
                </a:prstGeom>
                <a:solidFill>
                  <a:srgbClr val="B889DB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Rechteck 32">
                  <a:extLst>
                    <a:ext uri="{FF2B5EF4-FFF2-40B4-BE49-F238E27FC236}">
                      <a16:creationId xmlns:a16="http://schemas.microsoft.com/office/drawing/2014/main" id="{A2DEACD7-3D2D-E38B-F4F3-F0EE56B918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7975" y="3846160"/>
                  <a:ext cx="376518" cy="30777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hteck 33">
                  <a:extLst>
                    <a:ext uri="{FF2B5EF4-FFF2-40B4-BE49-F238E27FC236}">
                      <a16:creationId xmlns:a16="http://schemas.microsoft.com/office/drawing/2014/main" id="{A3D7CB8F-6068-452B-F0B5-D33630DC5E87}"/>
                    </a:ext>
                  </a:extLst>
                </p:cNvPr>
                <p:cNvSpPr/>
                <p:nvPr/>
              </p:nvSpPr>
              <p:spPr>
                <a:xfrm>
                  <a:off x="4649323" y="4363089"/>
                  <a:ext cx="880780" cy="307777"/>
                </a:xfrm>
                <a:prstGeom prst="rect">
                  <a:avLst/>
                </a:prstGeom>
                <a:solidFill>
                  <a:srgbClr val="7963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𝑏𝑎</m:t>
                            </m:r>
                            <m:r>
                              <a:rPr lang="de-DE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de-DE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dirty="0">
                    <a:solidFill>
                      <a:schemeClr val="bg2"/>
                    </a:solidFill>
                  </a:endParaRPr>
                </a:p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Rechteck 33">
                  <a:extLst>
                    <a:ext uri="{FF2B5EF4-FFF2-40B4-BE49-F238E27FC236}">
                      <a16:creationId xmlns:a16="http://schemas.microsoft.com/office/drawing/2014/main" id="{A3D7CB8F-6068-452B-F0B5-D33630DC5E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9323" y="4363089"/>
                  <a:ext cx="880780" cy="307777"/>
                </a:xfrm>
                <a:prstGeom prst="rect">
                  <a:avLst/>
                </a:prstGeom>
                <a:blipFill>
                  <a:blip r:embed="rId19"/>
                  <a:stretch>
                    <a:fillRect r="-9524" b="-3846"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0407907E-9390-AEB1-3202-1DC75FA2A435}"/>
                    </a:ext>
                  </a:extLst>
                </p:cNvPr>
                <p:cNvSpPr txBox="1"/>
                <p:nvPr/>
              </p:nvSpPr>
              <p:spPr>
                <a:xfrm>
                  <a:off x="4667811" y="1759897"/>
                  <a:ext cx="89481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^</m:t>
                        </m:r>
                        <m:r>
                          <a:rPr lang="de-D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0407907E-9390-AEB1-3202-1DC75FA2A4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7811" y="1759897"/>
                  <a:ext cx="894818" cy="307777"/>
                </a:xfrm>
                <a:prstGeom prst="rect">
                  <a:avLst/>
                </a:prstGeom>
                <a:blipFill>
                  <a:blip r:embed="rId20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6" name="Textfeld 35">
            <a:extLst>
              <a:ext uri="{FF2B5EF4-FFF2-40B4-BE49-F238E27FC236}">
                <a16:creationId xmlns:a16="http://schemas.microsoft.com/office/drawing/2014/main" id="{2A2AAE69-E401-900A-82D6-6C649D3C316C}"/>
              </a:ext>
            </a:extLst>
          </p:cNvPr>
          <p:cNvSpPr txBox="1"/>
          <p:nvPr/>
        </p:nvSpPr>
        <p:spPr>
          <a:xfrm>
            <a:off x="1438508" y="1038615"/>
            <a:ext cx="618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3920D663-6877-DC9C-4137-048D882CEB86}"/>
                  </a:ext>
                </a:extLst>
              </p:cNvPr>
              <p:cNvSpPr txBox="1"/>
              <p:nvPr/>
            </p:nvSpPr>
            <p:spPr>
              <a:xfrm>
                <a:off x="6797741" y="1949778"/>
                <a:ext cx="1902506" cy="1254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de-D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de-DE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de-D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de-DE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de-D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3920D663-6877-DC9C-4137-048D882CE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7741" y="1949778"/>
                <a:ext cx="1902506" cy="125457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713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DF93A59-2C76-7D24-B8A8-3362CBC7CEEB}"/>
              </a:ext>
            </a:extLst>
          </p:cNvPr>
          <p:cNvSpPr txBox="1">
            <a:spLocks/>
          </p:cNvSpPr>
          <p:nvPr/>
        </p:nvSpPr>
        <p:spPr>
          <a:xfrm>
            <a:off x="543891" y="320933"/>
            <a:ext cx="3054589" cy="57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4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 sz="2400" dirty="0" err="1"/>
              <a:t>Endlich</a:t>
            </a:r>
            <a:r>
              <a:rPr lang="en-US" sz="2400" dirty="0"/>
              <a:t>…MATHE!! </a:t>
            </a:r>
            <a:r>
              <a:rPr lang="en-US" sz="2400" dirty="0">
                <a:sym typeface="Wingdings" panose="05000000000000000000" pitchFamily="2" charset="2"/>
              </a:rPr>
              <a:t></a:t>
            </a:r>
            <a:endParaRPr lang="en-US" sz="2400" dirty="0"/>
          </a:p>
        </p:txBody>
      </p:sp>
      <p:cxnSp>
        <p:nvCxnSpPr>
          <p:cNvPr id="5" name="Google Shape;206;p33">
            <a:extLst>
              <a:ext uri="{FF2B5EF4-FFF2-40B4-BE49-F238E27FC236}">
                <a16:creationId xmlns:a16="http://schemas.microsoft.com/office/drawing/2014/main" id="{13F64E03-FE38-E1EE-67F1-9BB122F7A017}"/>
              </a:ext>
            </a:extLst>
          </p:cNvPr>
          <p:cNvCxnSpPr/>
          <p:nvPr/>
        </p:nvCxnSpPr>
        <p:spPr>
          <a:xfrm>
            <a:off x="541795" y="896080"/>
            <a:ext cx="2805344" cy="70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Grafik 6" descr="Ein Bild, das Cartoon enthält.&#10;&#10;Automatisch generierte Beschreibung">
            <a:extLst>
              <a:ext uri="{FF2B5EF4-FFF2-40B4-BE49-F238E27FC236}">
                <a16:creationId xmlns:a16="http://schemas.microsoft.com/office/drawing/2014/main" id="{3C60D381-1062-F129-848C-7555B9119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285875"/>
            <a:ext cx="4572000" cy="25717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188ABBAA-A9C7-C0E6-DF14-C3AED750B850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15965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>
            <a:spLocks noGrp="1"/>
          </p:cNvSpPr>
          <p:nvPr>
            <p:ph type="subTitle" idx="1"/>
          </p:nvPr>
        </p:nvSpPr>
        <p:spPr>
          <a:xfrm>
            <a:off x="4518212" y="3556833"/>
            <a:ext cx="3616688" cy="6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I</a:t>
            </a:r>
            <a:r>
              <a:rPr lang="es" dirty="0"/>
              <a:t>n zyklischen Gruppen</a:t>
            </a:r>
            <a:endParaRPr dirty="0"/>
          </a:p>
        </p:txBody>
      </p:sp>
      <p:sp>
        <p:nvSpPr>
          <p:cNvPr id="195" name="Google Shape;195;p32"/>
          <p:cNvSpPr txBox="1">
            <a:spLocks noGrp="1"/>
          </p:cNvSpPr>
          <p:nvPr>
            <p:ph type="title"/>
          </p:nvPr>
        </p:nvSpPr>
        <p:spPr>
          <a:xfrm>
            <a:off x="3940637" y="2567680"/>
            <a:ext cx="4201043" cy="834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sz="2400" dirty="0">
                <a:latin typeface="+mj-lt"/>
              </a:rPr>
              <a:t>Erzeugererzeugung </a:t>
            </a:r>
            <a:br>
              <a:rPr lang="es" sz="2400" dirty="0">
                <a:latin typeface="+mj-lt"/>
              </a:rPr>
            </a:br>
            <a:endParaRPr dirty="0">
              <a:latin typeface="+mj-lt"/>
            </a:endParaRPr>
          </a:p>
        </p:txBody>
      </p:sp>
      <p:sp>
        <p:nvSpPr>
          <p:cNvPr id="196" name="Google Shape;196;p32"/>
          <p:cNvSpPr txBox="1">
            <a:spLocks noGrp="1"/>
          </p:cNvSpPr>
          <p:nvPr>
            <p:ph type="title" idx="2"/>
          </p:nvPr>
        </p:nvSpPr>
        <p:spPr>
          <a:xfrm>
            <a:off x="5999150" y="1075000"/>
            <a:ext cx="2135400" cy="14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02</a:t>
            </a:r>
            <a:endParaRPr dirty="0"/>
          </a:p>
        </p:txBody>
      </p:sp>
      <p:cxnSp>
        <p:nvCxnSpPr>
          <p:cNvPr id="197" name="Google Shape;197;p32"/>
          <p:cNvCxnSpPr/>
          <p:nvPr/>
        </p:nvCxnSpPr>
        <p:spPr>
          <a:xfrm>
            <a:off x="4584237" y="3512869"/>
            <a:ext cx="3439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Grafik 2" descr="Ein Bild, das Kreis, Farbigkeit, Grafiken, Kunst enthält.&#10;&#10;Automatisch generierte Beschreibung">
            <a:extLst>
              <a:ext uri="{FF2B5EF4-FFF2-40B4-BE49-F238E27FC236}">
                <a16:creationId xmlns:a16="http://schemas.microsoft.com/office/drawing/2014/main" id="{B49EE789-ED32-33CD-5753-CFFA53F64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80" y="988358"/>
            <a:ext cx="3477568" cy="338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538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DF93A59-2C76-7D24-B8A8-3362CBC7CEEB}"/>
              </a:ext>
            </a:extLst>
          </p:cNvPr>
          <p:cNvSpPr txBox="1">
            <a:spLocks/>
          </p:cNvSpPr>
          <p:nvPr/>
        </p:nvSpPr>
        <p:spPr>
          <a:xfrm>
            <a:off x="543891" y="320933"/>
            <a:ext cx="3564185" cy="57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4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 sz="2400" dirty="0"/>
              <a:t>Wiederholung</a:t>
            </a:r>
          </a:p>
        </p:txBody>
      </p:sp>
      <p:cxnSp>
        <p:nvCxnSpPr>
          <p:cNvPr id="5" name="Google Shape;206;p33">
            <a:extLst>
              <a:ext uri="{FF2B5EF4-FFF2-40B4-BE49-F238E27FC236}">
                <a16:creationId xmlns:a16="http://schemas.microsoft.com/office/drawing/2014/main" id="{13F64E03-FE38-E1EE-67F1-9BB122F7A017}"/>
              </a:ext>
            </a:extLst>
          </p:cNvPr>
          <p:cNvCxnSpPr>
            <a:cxnSpLocks/>
          </p:cNvCxnSpPr>
          <p:nvPr/>
        </p:nvCxnSpPr>
        <p:spPr>
          <a:xfrm>
            <a:off x="541795" y="896080"/>
            <a:ext cx="3256999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CA1E038-7F9C-1FEB-B595-E18E35FD5FA2}"/>
                  </a:ext>
                </a:extLst>
              </p:cNvPr>
              <p:cNvSpPr txBox="1"/>
              <p:nvPr/>
            </p:nvSpPr>
            <p:spPr>
              <a:xfrm>
                <a:off x="541793" y="1395361"/>
                <a:ext cx="588476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de-DE" sz="1600" b="1" i="0" u="none" strike="noStrike" baseline="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Definition. </a:t>
                </a:r>
                <a:r>
                  <a:rPr lang="de-DE" sz="160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Die </a:t>
                </a:r>
                <a:r>
                  <a:rPr lang="de-DE" sz="16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Ordnung einer Gruppe G </a:t>
                </a:r>
                <a:r>
                  <a:rPr lang="de-DE" sz="160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ist definiert als: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de-DE" sz="1600" b="0" i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de-DE" sz="1600" i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de-DE" sz="1600" i="1" dirty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i="1" dirty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de-DE" sz="1600" b="0" i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:=</m:t>
                      </m:r>
                      <m:d>
                        <m:dPr>
                          <m:begChr m:val="|"/>
                          <m:endChr m:val="|"/>
                          <m:ctrlPr>
                            <a:rPr lang="de-DE" sz="1600" b="0" i="1" dirty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dirty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de-DE" sz="1600" b="0" i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de-DE" sz="1600" i="1" dirty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de-DE" sz="1600" i="1" dirty="0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600" b="0" i="1" dirty="0" smtClean="0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600" b="0" i="1" dirty="0" smtClean="0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de-DE" sz="1600" b="0" i="1" dirty="0" smtClean="0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600" i="1" dirty="0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sz="1600" i="1" dirty="0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DE" sz="1600" dirty="0">
                  <a:solidFill>
                    <a:schemeClr val="bg1">
                      <a:lumMod val="1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CA1E038-7F9C-1FEB-B595-E18E35FD5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93" y="1395361"/>
                <a:ext cx="5884763" cy="584775"/>
              </a:xfrm>
              <a:prstGeom prst="rect">
                <a:avLst/>
              </a:prstGeom>
              <a:blipFill>
                <a:blip r:embed="rId2"/>
                <a:stretch>
                  <a:fillRect l="-622" t="-4167" b="-62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09E9ED27-7A42-EBAD-C5BD-1B27E85994B7}"/>
                  </a:ext>
                </a:extLst>
              </p:cNvPr>
              <p:cNvSpPr txBox="1"/>
              <p:nvPr/>
            </p:nvSpPr>
            <p:spPr>
              <a:xfrm>
                <a:off x="541793" y="2274451"/>
                <a:ext cx="6857120" cy="13551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600" b="1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 4.8.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Seien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≥ 2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600" b="0" i="0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b>
                        <m: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 Die </a:t>
                </a:r>
                <a:r>
                  <a:rPr lang="de-DE" sz="1600" b="0" i="0" u="none" strike="noStrike" baseline="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(multiplikative)</a:t>
                </a:r>
                <a:r>
                  <a:rPr lang="de-DE" sz="1600" b="0" i="1" u="none" strike="noStrike" baseline="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Ordnung von </a:t>
                </a:r>
                <a:r>
                  <a:rPr lang="de-DE" sz="1600" i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de-DE" sz="1600" b="0" i="1" u="none" strike="noStrike" baseline="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ist definiert als: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u="none" strike="noStrike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sz="1600" b="0" i="1" u="none" strike="noStrike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u="none" strike="noStrike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𝑜𝑟𝑑</m:t>
                          </m:r>
                        </m:e>
                        <m:sub>
                          <m:r>
                            <a:rPr lang="de-DE" sz="1600" b="0" i="1" u="none" strike="noStrike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de-DE" sz="1600" b="0" i="1" u="none" strike="noStrike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u="none" strike="noStrike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1600" b="0" i="1" u="none" strike="noStrike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:= </m:t>
                      </m:r>
                      <m:r>
                        <a:rPr lang="de-DE" sz="1600" b="0" i="1" u="none" strike="noStrike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𝑘𝑙𝑒𝑖𝑛𝑠𝑡𝑒𝑠</m:t>
                      </m:r>
                      <m:r>
                        <a:rPr lang="de-DE" sz="1600" b="0" i="1" u="none" strike="noStrike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600" b="0" i="1" u="none" strike="noStrike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pt-BR" sz="1600" b="0" i="1" u="none" strike="noStrike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 </m:t>
                      </m:r>
                      <m:sSup>
                        <m:sSupPr>
                          <m:ctrlPr>
                            <a:rPr lang="pt-BR" sz="1600" b="0" i="1" u="none" strike="noStrike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600" b="0" i="1" u="none" strike="noStrike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ℕ</m:t>
                          </m:r>
                        </m:e>
                        <m:sup>
                          <m:r>
                            <a:rPr lang="de-DE" sz="1600" b="0" i="1" u="none" strike="noStrike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pt-BR" sz="1600" b="0" i="1" u="none" strike="noStrike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600" b="0" i="1" u="none" strike="noStrike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𝑚𝑖𝑡</m:t>
                      </m:r>
                      <m:r>
                        <a:rPr lang="pt-BR" sz="1600" b="0" i="1" u="none" strike="noStrike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de-DE" sz="1600" b="0" i="1" u="none" strike="noStrike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u="none" strike="noStrike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1600" b="0" i="1" u="none" strike="noStrike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pt-BR" sz="1600" b="0" i="1" u="none" strike="noStrike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≡ 1 </m:t>
                      </m:r>
                      <m:r>
                        <a:rPr lang="pt-BR" sz="1600" b="0" i="1" u="none" strike="noStrike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pt-BR" sz="1600" b="0" i="1" u="none" strike="noStrike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1600" b="0" i="1" u="none" strike="noStrike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pt-BR" sz="1600" b="0" i="1" u="none" strike="noStrike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de-DE" sz="1600" b="0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</m:oMath>
                  </m:oMathPara>
                </a14:m>
                <a:endParaRPr lang="de-DE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𝑜𝑟𝑑</m:t>
                        </m:r>
                      </m:e>
                      <m:sub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</m:t>
                    </m:r>
                  </m:oMath>
                </a14:m>
                <a:r>
                  <a:rPr lang="de-DE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|&lt;</m:t>
                        </m:r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  <m:sub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𝑚𝑖𝑡</m:t>
                    </m:r>
                    <m:sSub>
                      <m:sSubPr>
                        <m:ctrlP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  <m:sub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pt-BR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de-DE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pt-BR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de-DE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09E9ED27-7A42-EBAD-C5BD-1B27E8599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93" y="2274451"/>
                <a:ext cx="6857120" cy="1355179"/>
              </a:xfrm>
              <a:prstGeom prst="rect">
                <a:avLst/>
              </a:prstGeom>
              <a:blipFill>
                <a:blip r:embed="rId3"/>
                <a:stretch>
                  <a:fillRect l="-533" t="-1802" b="-13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590818AB-E5B0-C941-CBCD-5F46C346F0CA}"/>
                  </a:ext>
                </a:extLst>
              </p:cNvPr>
              <p:cNvSpPr txBox="1"/>
              <p:nvPr/>
            </p:nvSpPr>
            <p:spPr>
              <a:xfrm>
                <a:off x="541793" y="3908556"/>
                <a:ext cx="42917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Bsp.: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𝑜𝑟𝑑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b>
                    </m:sSub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=2,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𝑑𝑎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&lt;6&gt;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={1, 6} </m:t>
                    </m:r>
                  </m:oMath>
                </a14:m>
                <a:endParaRPr lang="de-DE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590818AB-E5B0-C941-CBCD-5F46C346F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93" y="3908556"/>
                <a:ext cx="4291706" cy="338554"/>
              </a:xfrm>
              <a:prstGeom prst="rect">
                <a:avLst/>
              </a:prstGeom>
              <a:blipFill>
                <a:blip r:embed="rId4"/>
                <a:stretch>
                  <a:fillRect l="-852" t="-7143" b="-196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Diagramm 17">
                <a:extLst>
                  <a:ext uri="{FF2B5EF4-FFF2-40B4-BE49-F238E27FC236}">
                    <a16:creationId xmlns:a16="http://schemas.microsoft.com/office/drawing/2014/main" id="{44B0004C-4439-B5D6-DA14-FAFCAD37841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07070351"/>
                  </p:ext>
                </p:extLst>
              </p:nvPr>
            </p:nvGraphicFramePr>
            <p:xfrm>
              <a:off x="7365495" y="3369466"/>
              <a:ext cx="1135486" cy="110895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5" r:lo="rId6" r:qs="rId7" r:cs="rId8"/>
              </a:graphicData>
            </a:graphic>
          </p:graphicFrame>
        </mc:Choice>
        <mc:Fallback xmlns="">
          <p:graphicFrame>
            <p:nvGraphicFramePr>
              <p:cNvPr id="18" name="Diagramm 17">
                <a:extLst>
                  <a:ext uri="{FF2B5EF4-FFF2-40B4-BE49-F238E27FC236}">
                    <a16:creationId xmlns:a16="http://schemas.microsoft.com/office/drawing/2014/main" id="{44B0004C-4439-B5D6-DA14-FAFCAD37841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07070351"/>
                  </p:ext>
                </p:extLst>
              </p:nvPr>
            </p:nvGraphicFramePr>
            <p:xfrm>
              <a:off x="7365495" y="3369466"/>
              <a:ext cx="1135486" cy="110895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0" r:lo="rId11" r:qs="rId12" r:cs="rId13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3E77C5E4-80A3-D064-4B42-DBBA8ECCF829}"/>
                  </a:ext>
                </a:extLst>
              </p:cNvPr>
              <p:cNvSpPr txBox="1"/>
              <p:nvPr/>
            </p:nvSpPr>
            <p:spPr>
              <a:xfrm>
                <a:off x="7619747" y="3800834"/>
                <a:ext cx="62698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de-DE" sz="800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de-DE" sz="800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3E77C5E4-80A3-D064-4B42-DBBA8ECCF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9747" y="3800834"/>
                <a:ext cx="626982" cy="2154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9075854D-2E14-239F-0078-1112FFBDD24B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92061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Graphic spid="18" grpId="0">
        <p:bldAsOne/>
      </p:bldGraphic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DF93A59-2C76-7D24-B8A8-3362CBC7CEEB}"/>
              </a:ext>
            </a:extLst>
          </p:cNvPr>
          <p:cNvSpPr txBox="1">
            <a:spLocks/>
          </p:cNvSpPr>
          <p:nvPr/>
        </p:nvSpPr>
        <p:spPr>
          <a:xfrm>
            <a:off x="543891" y="320933"/>
            <a:ext cx="3564185" cy="57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4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 sz="2400" dirty="0"/>
              <a:t>Wiederholung</a:t>
            </a:r>
          </a:p>
        </p:txBody>
      </p:sp>
      <p:cxnSp>
        <p:nvCxnSpPr>
          <p:cNvPr id="5" name="Google Shape;206;p33">
            <a:extLst>
              <a:ext uri="{FF2B5EF4-FFF2-40B4-BE49-F238E27FC236}">
                <a16:creationId xmlns:a16="http://schemas.microsoft.com/office/drawing/2014/main" id="{13F64E03-FE38-E1EE-67F1-9BB122F7A017}"/>
              </a:ext>
            </a:extLst>
          </p:cNvPr>
          <p:cNvCxnSpPr>
            <a:cxnSpLocks/>
          </p:cNvCxnSpPr>
          <p:nvPr/>
        </p:nvCxnSpPr>
        <p:spPr>
          <a:xfrm>
            <a:off x="541795" y="896080"/>
            <a:ext cx="3256999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CA1E038-7F9C-1FEB-B595-E18E35FD5FA2}"/>
                  </a:ext>
                </a:extLst>
              </p:cNvPr>
              <p:cNvSpPr txBox="1"/>
              <p:nvPr/>
            </p:nvSpPr>
            <p:spPr>
              <a:xfrm>
                <a:off x="541793" y="1402199"/>
                <a:ext cx="5884763" cy="8499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de-DE" sz="1600" b="1" i="0" u="none" strike="noStrike" baseline="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 4.2. </a:t>
                </a:r>
                <a:r>
                  <a:rPr lang="de-DE" sz="1600" b="0" i="0" u="none" strike="noStrike" baseline="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Für </a:t>
                </a:r>
                <a:r>
                  <a:rPr lang="de-DE" sz="1600" b="0" i="1" u="none" strike="noStrike" baseline="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 </a:t>
                </a:r>
                <a:r>
                  <a:rPr lang="de-DE" sz="1600" b="0" i="0" u="none" strike="noStrike" baseline="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≥ 1 sei folgendes definiert: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•</m:t>
                    </m:r>
                    <m:sSub>
                      <m:sSubPr>
                        <m:ctrlPr>
                          <a:rPr lang="de-DE" sz="16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sz="1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de-DE" sz="1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b>
                        <m:r>
                          <a:rPr lang="de-DE" sz="1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pt-BR" sz="1600" b="0" i="1" u="none" strike="noStrike" baseline="0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{</m:t>
                    </m:r>
                    <m:r>
                      <a:rPr lang="pt-BR" sz="1600" b="0" i="1" u="none" strike="noStrike" baseline="0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pt-BR" sz="1600" b="0" i="1" u="none" strike="noStrike" baseline="0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r>
                      <a:rPr lang="pt-BR" sz="1600" b="0" i="1" u="none" strike="noStrike" baseline="0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pt-BR" sz="1600" b="0" i="1" u="none" strike="noStrike" baseline="0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 1 ≤ </m:t>
                    </m:r>
                    <m:r>
                      <a:rPr lang="pt-BR" sz="1600" b="0" i="1" u="none" strike="noStrike" baseline="0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pt-BR" sz="1600" b="0" i="1" u="none" strike="noStrike" baseline="0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≤ </m:t>
                    </m:r>
                    <m:r>
                      <a:rPr lang="pt-BR" sz="1600" b="0" i="1" u="none" strike="noStrike" baseline="0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pt-BR" sz="1600" b="0" i="1" u="none" strike="noStrike" baseline="0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sz="1600" b="0" i="1" u="none" strike="noStrike" baseline="0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𝑢𝑛𝑑</m:t>
                    </m:r>
                    <m:r>
                      <a:rPr lang="pt-BR" sz="1600" b="0" i="1" u="none" strike="noStrike" baseline="0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sz="1600" b="0" i="1" u="none" strike="noStrike" baseline="0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𝑔𝑔𝑇</m:t>
                    </m:r>
                    <m:r>
                      <a:rPr lang="pt-BR" sz="1600" b="0" i="1" u="none" strike="noStrike" baseline="0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BR" sz="1600" b="0" i="1" u="none" strike="noStrike" baseline="0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pt-BR" sz="1600" b="0" i="1" u="none" strike="noStrike" baseline="0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pt-BR" sz="1600" b="0" i="1" u="none" strike="noStrike" baseline="0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pt-BR" sz="1600" b="0" i="1" u="none" strike="noStrike" baseline="0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= 1}</m:t>
                    </m:r>
                  </m:oMath>
                </a14:m>
                <a:r>
                  <a:rPr lang="pt-BR" sz="1600" b="0" i="0" u="none" strike="noStrike" baseline="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algn="l"/>
                <a14:m>
                  <m:oMath xmlns:m="http://schemas.openxmlformats.org/officeDocument/2006/math">
                    <m:r>
                      <a:rPr lang="el-GR" sz="1600" b="0" i="1" u="none" strike="noStrike" baseline="0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•</m:t>
                    </m:r>
                    <m:r>
                      <a:rPr lang="el-GR" sz="1600" b="0" i="1" u="none" strike="noStrike" baseline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l-GR" sz="1600" b="0" i="1" u="none" strike="noStrike" baseline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1600" b="0" i="1" u="none" strike="noStrike" baseline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de-DE" sz="1600" b="0" i="1" u="none" strike="noStrike" baseline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:= | </m:t>
                    </m:r>
                    <m:sSub>
                      <m:sSubPr>
                        <m:ctrlP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sz="1600" b="0" i="1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0" i="1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de-DE" sz="1600" b="0" i="1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b>
                        <m: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de-DE" sz="160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CA1E038-7F9C-1FEB-B595-E18E35FD5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93" y="1402199"/>
                <a:ext cx="5884763" cy="849976"/>
              </a:xfrm>
              <a:prstGeom prst="rect">
                <a:avLst/>
              </a:prstGeom>
              <a:blipFill>
                <a:blip r:embed="rId2"/>
                <a:stretch>
                  <a:fillRect l="-622" t="-2878" b="-21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9857944D-D874-51AC-4CD8-DE8180B33DCE}"/>
                  </a:ext>
                </a:extLst>
              </p:cNvPr>
              <p:cNvSpPr txBox="1"/>
              <p:nvPr/>
            </p:nvSpPr>
            <p:spPr>
              <a:xfrm>
                <a:off x="541793" y="2891326"/>
                <a:ext cx="551771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de-DE" sz="1600" b="1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Satz 4.5.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Seien </a:t>
                </a:r>
                <a:r>
                  <a:rPr lang="de-DE" sz="1600" b="0" i="1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m, n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≥ 2.</a:t>
                </a:r>
              </a:p>
              <a:p>
                <a:pPr algn="l"/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1. Falls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𝑔𝑔𝑇</m:t>
                    </m:r>
                    <m:r>
                      <a:rPr lang="de-DE" sz="1600" b="0" i="1" u="none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1600" b="0" i="1" u="none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de-DE" sz="1600" b="0" i="1" u="none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de-DE" sz="1600" b="0" i="1" u="none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de-DE" sz="1600" b="0" i="1" u="none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= 1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so gilt </a:t>
                </a:r>
                <a14:m>
                  <m:oMath xmlns:m="http://schemas.openxmlformats.org/officeDocument/2006/math">
                    <m:r>
                      <a:rPr lang="el-GR" sz="1600" b="0" i="1" u="none" strike="noStrike" baseline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l-GR" sz="1600" b="0" i="1" u="none" strike="noStrike" baseline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u="none" strike="noStrike" baseline="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de-DE" sz="1600" b="0" i="1" u="none" strike="noStrike" baseline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de-DE" sz="1600" b="0" i="1" u="none" strike="noStrike" baseline="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600" b="0" i="1" u="none" strike="noStrike" baseline="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sz="1600" b="0" i="1" u="none" strike="noStrike" baseline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l-GR" sz="1600" b="0" i="1" u="none" strike="noStrike" baseline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l-GR" sz="1600" b="0" i="1" u="none" strike="noStrike" baseline="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u="none" strike="noStrike" baseline="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de-DE" sz="1600" b="0" i="1" u="none" strike="noStrike" baseline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l-GR" sz="1600" b="0" i="1" u="none" strike="noStrike" baseline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l-GR" sz="1600" b="0" i="1" u="none" strike="noStrike" baseline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1600" b="0" i="1" u="none" strike="noStrike" baseline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de-DE" sz="1600" b="0" i="1" u="none" strike="noStrike" baseline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).</m:t>
                    </m:r>
                  </m:oMath>
                </a14:m>
                <a:endParaRPr lang="de-DE" sz="1600" b="0" i="0" u="none" strike="noStrike" baseline="0" dirty="0">
                  <a:solidFill>
                    <a:schemeClr val="bg1">
                      <a:lumMod val="1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2. Falls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prim ist, so gilt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de-DE" sz="1600" b="0" i="1" u="none" strike="noStrike" baseline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1600" b="0" i="1" u="none" strike="noStrike" baseline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= </m:t>
                    </m:r>
                    <m:r>
                      <a:rPr lang="de-DE" sz="1600" b="0" i="1" u="none" strike="noStrike" baseline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− 1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9857944D-D874-51AC-4CD8-DE8180B33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93" y="2891326"/>
                <a:ext cx="5517715" cy="830997"/>
              </a:xfrm>
              <a:prstGeom prst="rect">
                <a:avLst/>
              </a:prstGeom>
              <a:blipFill>
                <a:blip r:embed="rId3"/>
                <a:stretch>
                  <a:fillRect l="-663" t="-2920" b="-729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B0A09937-8FC7-0EFD-0B62-065EF06C8221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091512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DF93A59-2C76-7D24-B8A8-3362CBC7CEEB}"/>
              </a:ext>
            </a:extLst>
          </p:cNvPr>
          <p:cNvSpPr txBox="1">
            <a:spLocks/>
          </p:cNvSpPr>
          <p:nvPr/>
        </p:nvSpPr>
        <p:spPr>
          <a:xfrm>
            <a:off x="541795" y="320413"/>
            <a:ext cx="3564185" cy="57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4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 sz="2400" dirty="0" err="1"/>
              <a:t>Wichtige</a:t>
            </a:r>
            <a:r>
              <a:rPr lang="en-US" sz="2400" dirty="0"/>
              <a:t> </a:t>
            </a:r>
            <a:r>
              <a:rPr lang="en-US" sz="2400" dirty="0" err="1"/>
              <a:t>Definitionen</a:t>
            </a:r>
            <a:endParaRPr lang="en-US" sz="2400" dirty="0"/>
          </a:p>
        </p:txBody>
      </p:sp>
      <p:cxnSp>
        <p:nvCxnSpPr>
          <p:cNvPr id="5" name="Google Shape;206;p33">
            <a:extLst>
              <a:ext uri="{FF2B5EF4-FFF2-40B4-BE49-F238E27FC236}">
                <a16:creationId xmlns:a16="http://schemas.microsoft.com/office/drawing/2014/main" id="{13F64E03-FE38-E1EE-67F1-9BB122F7A017}"/>
              </a:ext>
            </a:extLst>
          </p:cNvPr>
          <p:cNvCxnSpPr>
            <a:cxnSpLocks/>
          </p:cNvCxnSpPr>
          <p:nvPr/>
        </p:nvCxnSpPr>
        <p:spPr>
          <a:xfrm>
            <a:off x="541795" y="896080"/>
            <a:ext cx="3256999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589201-B824-D7D2-0EF6-1AB89D159CD3}"/>
                  </a:ext>
                </a:extLst>
              </p:cNvPr>
              <p:cNvSpPr txBox="1"/>
              <p:nvPr/>
            </p:nvSpPr>
            <p:spPr>
              <a:xfrm>
                <a:off x="541795" y="1368637"/>
                <a:ext cx="4504268" cy="18783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600" b="1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 4.18.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Sei </a:t>
                </a:r>
                <a:r>
                  <a:rPr lang="de-DE" sz="1600" b="0" i="1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≥ 2. Ein Element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de-DE" sz="16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16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de-DE" sz="1600" b="0" i="1" u="none" strike="noStrike" baseline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de-DE" sz="1600" b="0" i="1" u="none" strike="noStrike" baseline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de-DE" sz="16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de-DE" sz="1600" b="0" i="1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heißt </a:t>
                </a:r>
                <a:r>
                  <a:rPr lang="de-DE" sz="1600" b="0" i="1" u="none" strike="noStrike" baseline="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Erzeuger  von </a:t>
                </a:r>
                <a:r>
                  <a:rPr lang="de-DE" sz="1600" b="0" i="1" u="none" strike="noStrike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de-DE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de-DE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de-DE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de-DE" sz="16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oder </a:t>
                </a:r>
                <a:r>
                  <a:rPr lang="de-DE" sz="1600" b="0" i="1" u="none" strike="noStrike" baseline="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Primitivwurzel  modulo n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falls:</a:t>
                </a:r>
              </a:p>
              <a:p>
                <a:endParaRPr lang="de-DE" sz="1400" b="0" i="0" u="none" strike="noStrike" baseline="0" dirty="0">
                  <a:latin typeface="LMRoman10-Regular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u="none" strike="noStrike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de-DE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de-DE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e>
                        <m:sub>
                          <m:r>
                            <a:rPr lang="de-DE" sz="1600" b="0" i="1" u="none" strike="noStrike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de-DE" sz="1600" b="0" i="1" u="none" strike="noStrike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d>
                        <m:dPr>
                          <m:begChr m:val="{"/>
                          <m:endChr m:val="|"/>
                          <m:ctrlPr>
                            <a:rPr lang="pt-BR" sz="1600" b="0" i="1" u="none" strike="noStrike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600" b="0" i="1" u="none" strike="noStrike" baseline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0" i="1" u="none" strike="noStrike" baseline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de-DE" sz="1600" b="0" i="1" u="none" strike="noStrike" baseline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pt-BR" sz="1600" b="0" i="1" u="none" strike="noStrike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1600" b="0" i="1" u="none" strike="noStrike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de-DE" sz="1600" b="0" i="1" u="none" strike="noStrike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1600" b="0" i="1" u="none" strike="noStrike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de-DE" sz="1600" b="0" i="1" u="none" strike="noStrike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de-DE" sz="1600" b="0" i="1" u="none" strike="noStrike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de-DE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sz="1600" b="0" i="1" u="none" strike="noStrike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}=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ℤ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de-DE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1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1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𝑜𝑟𝑑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|&lt;</m:t>
                          </m:r>
                          <m:r>
                            <a:rPr lang="de-DE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de-DE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e>
                        <m:sub>
                          <m:r>
                            <a:rPr lang="de-DE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de-DE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de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pt-BR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pt-BR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589201-B824-D7D2-0EF6-1AB89D159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95" y="1368637"/>
                <a:ext cx="4504268" cy="1878399"/>
              </a:xfrm>
              <a:prstGeom prst="rect">
                <a:avLst/>
              </a:prstGeom>
              <a:blipFill>
                <a:blip r:embed="rId2"/>
                <a:stretch>
                  <a:fillRect l="-812" t="-1299" b="-162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Diagramm 2">
                <a:extLst>
                  <a:ext uri="{FF2B5EF4-FFF2-40B4-BE49-F238E27FC236}">
                    <a16:creationId xmlns:a16="http://schemas.microsoft.com/office/drawing/2014/main" id="{A80CE748-3C61-A7C0-E116-F7FF18610A2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41785499"/>
                  </p:ext>
                </p:extLst>
              </p:nvPr>
            </p:nvGraphicFramePr>
            <p:xfrm>
              <a:off x="5484658" y="637444"/>
              <a:ext cx="2904066" cy="271691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3" name="Diagramm 2">
                <a:extLst>
                  <a:ext uri="{FF2B5EF4-FFF2-40B4-BE49-F238E27FC236}">
                    <a16:creationId xmlns:a16="http://schemas.microsoft.com/office/drawing/2014/main" id="{A80CE748-3C61-A7C0-E116-F7FF18610A2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41785499"/>
                  </p:ext>
                </p:extLst>
              </p:nvPr>
            </p:nvGraphicFramePr>
            <p:xfrm>
              <a:off x="5484658" y="637444"/>
              <a:ext cx="2904066" cy="271691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0809DA29-8786-AB4F-CDB3-1AA34AFCEBB0}"/>
                  </a:ext>
                </a:extLst>
              </p:cNvPr>
              <p:cNvSpPr txBox="1"/>
              <p:nvPr/>
            </p:nvSpPr>
            <p:spPr>
              <a:xfrm>
                <a:off x="6345436" y="1826622"/>
                <a:ext cx="11825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0809DA29-8786-AB4F-CDB3-1AA34AFCE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436" y="1826622"/>
                <a:ext cx="1182509" cy="338554"/>
              </a:xfrm>
              <a:prstGeom prst="rect">
                <a:avLst/>
              </a:prstGeom>
              <a:blipFill>
                <a:blip r:embed="rId12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6C5A1FFA-B525-0786-EEED-9FB02BDBCDD6}"/>
                  </a:ext>
                </a:extLst>
              </p:cNvPr>
              <p:cNvSpPr txBox="1"/>
              <p:nvPr/>
            </p:nvSpPr>
            <p:spPr>
              <a:xfrm>
                <a:off x="541795" y="3507185"/>
                <a:ext cx="4377196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</a:t>
                </a:r>
                <a:r>
                  <a:rPr lang="de-DE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 Eine Gruppe (G, *) heißt </a:t>
                </a:r>
                <a:r>
                  <a:rPr lang="de-DE" sz="16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zyklisch</a:t>
                </a:r>
                <a:r>
                  <a:rPr lang="de-DE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falls:</a:t>
                </a:r>
              </a:p>
              <a:p>
                <a:endParaRPr lang="de-DE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∃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𝑚𝑖𝑡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=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de-DE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6C5A1FFA-B525-0786-EEED-9FB02BDBC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95" y="3507185"/>
                <a:ext cx="4377196" cy="1292662"/>
              </a:xfrm>
              <a:prstGeom prst="rect">
                <a:avLst/>
              </a:prstGeom>
              <a:blipFill>
                <a:blip r:embed="rId13"/>
                <a:stretch>
                  <a:fillRect l="-836" t="-188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F1D8F52B-57BB-B292-F143-96FCACCCE689}"/>
              </a:ext>
            </a:extLst>
          </p:cNvPr>
          <p:cNvSpPr/>
          <p:nvPr/>
        </p:nvSpPr>
        <p:spPr>
          <a:xfrm>
            <a:off x="4918991" y="4027483"/>
            <a:ext cx="565667" cy="338667"/>
          </a:xfrm>
          <a:prstGeom prst="rightArrow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CDB9DA56-3874-619C-2FB5-305C096269BA}"/>
                  </a:ext>
                </a:extLst>
              </p:cNvPr>
              <p:cNvSpPr txBox="1"/>
              <p:nvPr/>
            </p:nvSpPr>
            <p:spPr>
              <a:xfrm>
                <a:off x="5884334" y="4027483"/>
                <a:ext cx="2590800" cy="357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z.B.: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  <m:sup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  <m:sup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mit</m:t>
                    </m:r>
                    <m:r>
                      <a:rPr lang="de-DE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</m:oMath>
                </a14:m>
                <a:endParaRPr lang="de-DE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CDB9DA56-3874-619C-2FB5-305C09626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334" y="4027483"/>
                <a:ext cx="2590800" cy="357534"/>
              </a:xfrm>
              <a:prstGeom prst="rect">
                <a:avLst/>
              </a:prstGeom>
              <a:blipFill>
                <a:blip r:embed="rId14"/>
                <a:stretch>
                  <a:fillRect l="-1176" t="-6897" b="-155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feld 10">
            <a:extLst>
              <a:ext uri="{FF2B5EF4-FFF2-40B4-BE49-F238E27FC236}">
                <a16:creationId xmlns:a16="http://schemas.microsoft.com/office/drawing/2014/main" id="{7DA63052-56D2-0BFB-382A-D5AF2F6EBC9A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93211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/>
      <p:bldP spid="9" grpId="0" animBg="1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6"/>
          <p:cNvSpPr txBox="1">
            <a:spLocks noGrp="1"/>
          </p:cNvSpPr>
          <p:nvPr>
            <p:ph type="title"/>
          </p:nvPr>
        </p:nvSpPr>
        <p:spPr>
          <a:xfrm>
            <a:off x="2570792" y="959429"/>
            <a:ext cx="5347741" cy="11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b="1" dirty="0"/>
              <a:t>Erzeuger-</a:t>
            </a:r>
            <a:br>
              <a:rPr lang="es" b="1" dirty="0"/>
            </a:br>
            <a:r>
              <a:rPr lang="es" sz="5400" dirty="0"/>
              <a:t>Erzeugung</a:t>
            </a:r>
            <a:r>
              <a:rPr lang="es" b="1" dirty="0"/>
              <a:t> </a:t>
            </a:r>
            <a:endParaRPr dirty="0"/>
          </a:p>
        </p:txBody>
      </p:sp>
      <p:sp>
        <p:nvSpPr>
          <p:cNvPr id="453" name="Google Shape;453;p46"/>
          <p:cNvSpPr txBox="1">
            <a:spLocks noGrp="1"/>
          </p:cNvSpPr>
          <p:nvPr>
            <p:ph type="subTitle" idx="1"/>
          </p:nvPr>
        </p:nvSpPr>
        <p:spPr>
          <a:xfrm>
            <a:off x="3605133" y="3172601"/>
            <a:ext cx="4313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Effiziente Algorithmen zum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 Finden von Generatoren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54" name="Google Shape;454;p46"/>
          <p:cNvCxnSpPr/>
          <p:nvPr/>
        </p:nvCxnSpPr>
        <p:spPr>
          <a:xfrm rot="10800000">
            <a:off x="3666900" y="3079060"/>
            <a:ext cx="4145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DF93A59-2C76-7D24-B8A8-3362CBC7CEEB}"/>
              </a:ext>
            </a:extLst>
          </p:cNvPr>
          <p:cNvSpPr txBox="1">
            <a:spLocks/>
          </p:cNvSpPr>
          <p:nvPr/>
        </p:nvSpPr>
        <p:spPr>
          <a:xfrm>
            <a:off x="543891" y="320933"/>
            <a:ext cx="3564185" cy="57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4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 sz="2400" dirty="0" err="1">
                <a:latin typeface="Questrial" pitchFamily="2" charset="0"/>
                <a:ea typeface="Questrial" pitchFamily="2" charset="0"/>
                <a:cs typeface="Questrial" pitchFamily="2" charset="0"/>
              </a:rPr>
              <a:t>Wichtiger</a:t>
            </a:r>
            <a:r>
              <a:rPr lang="en-US" sz="2400" dirty="0">
                <a:latin typeface="Questrial" pitchFamily="2" charset="0"/>
                <a:ea typeface="Questrial" pitchFamily="2" charset="0"/>
                <a:cs typeface="Questrial" pitchFamily="2" charset="0"/>
              </a:rPr>
              <a:t> </a:t>
            </a:r>
            <a:r>
              <a:rPr lang="en-US" sz="2400" dirty="0" err="1">
                <a:latin typeface="Questrial" pitchFamily="2" charset="0"/>
                <a:ea typeface="Questrial" pitchFamily="2" charset="0"/>
                <a:cs typeface="Questrial" pitchFamily="2" charset="0"/>
              </a:rPr>
              <a:t>Hilfsatz</a:t>
            </a:r>
            <a:endParaRPr lang="en-US" sz="2400" dirty="0">
              <a:latin typeface="Questrial" pitchFamily="2" charset="0"/>
              <a:ea typeface="Questrial" pitchFamily="2" charset="0"/>
              <a:cs typeface="Questrial" pitchFamily="2" charset="0"/>
            </a:endParaRPr>
          </a:p>
        </p:txBody>
      </p:sp>
      <p:cxnSp>
        <p:nvCxnSpPr>
          <p:cNvPr id="5" name="Google Shape;206;p33">
            <a:extLst>
              <a:ext uri="{FF2B5EF4-FFF2-40B4-BE49-F238E27FC236}">
                <a16:creationId xmlns:a16="http://schemas.microsoft.com/office/drawing/2014/main" id="{13F64E03-FE38-E1EE-67F1-9BB122F7A017}"/>
              </a:ext>
            </a:extLst>
          </p:cNvPr>
          <p:cNvCxnSpPr>
            <a:cxnSpLocks/>
          </p:cNvCxnSpPr>
          <p:nvPr/>
        </p:nvCxnSpPr>
        <p:spPr>
          <a:xfrm>
            <a:off x="541795" y="896080"/>
            <a:ext cx="3256999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0347B2F5-8FE0-5364-260A-E19634335D9D}"/>
                  </a:ext>
                </a:extLst>
              </p:cNvPr>
              <p:cNvSpPr txBox="1"/>
              <p:nvPr/>
            </p:nvSpPr>
            <p:spPr>
              <a:xfrm>
                <a:off x="2170294" y="2157343"/>
                <a:ext cx="4572000" cy="944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de-DE" sz="1800" b="1" i="0" u="none" strike="noStrike" baseline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Satz 4.20. </a:t>
                </a:r>
                <a:r>
                  <a:rPr lang="de-DE" sz="1800" b="0" i="0" u="none" strike="noStrike" baseline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Ist </a:t>
                </a:r>
                <a14:m>
                  <m:oMath xmlns:m="http://schemas.openxmlformats.org/officeDocument/2006/math">
                    <m:r>
                      <a:rPr lang="de-DE" sz="18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8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r>
                      <a:rPr lang="de-DE" sz="18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de-DE" sz="18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b="0" i="0" u="none" strike="noStrike" baseline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und </a:t>
                </a:r>
                <a14:m>
                  <m:oMath xmlns:m="http://schemas.openxmlformats.org/officeDocument/2006/math">
                    <m:r>
                      <a:rPr lang="de-DE" sz="18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8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 </m:t>
                    </m:r>
                    <m:r>
                      <a:rPr lang="de-DE" sz="18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8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− 1</m:t>
                    </m:r>
                  </m:oMath>
                </a14:m>
                <a:r>
                  <a:rPr lang="de-DE" sz="1800" b="0" i="0" u="none" strike="noStrike" baseline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so gibt 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de-DE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b>
                        <m:r>
                          <a:rPr lang="de-DE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b="0" i="0" u="none" strike="noStrike" baseline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genau </a:t>
                </a:r>
                <a14:m>
                  <m:oMath xmlns:m="http://schemas.openxmlformats.org/officeDocument/2006/math">
                    <m:r>
                      <a:rPr lang="de-DE" sz="18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de-DE" sz="18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18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8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de-DE" sz="1800" b="0" i="0" u="none" strike="noStrike" baseline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Elemente der Ordnung </a:t>
                </a:r>
                <a14:m>
                  <m:oMath xmlns:m="http://schemas.openxmlformats.org/officeDocument/2006/math">
                    <m:r>
                      <a:rPr lang="de-DE" sz="18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de-DE" sz="1800" b="0" i="0" u="none" strike="noStrike" baseline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algn="l"/>
                <a:r>
                  <a:rPr lang="de-DE" sz="1800" b="0" i="0" u="none" strike="noStrike" baseline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Ohne Beweis.</a:t>
                </a:r>
                <a:endParaRPr lang="de-DE" sz="1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0347B2F5-8FE0-5364-260A-E19634335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294" y="2157343"/>
                <a:ext cx="4572000" cy="944746"/>
              </a:xfrm>
              <a:prstGeom prst="rect">
                <a:avLst/>
              </a:prstGeom>
              <a:blipFill>
                <a:blip r:embed="rId2"/>
                <a:stretch>
                  <a:fillRect l="-1067" t="-4516" r="-1467" b="-90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12741495-0757-F810-E2C7-CEBCB04E854F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892102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>
            <a:spLocks noGrp="1"/>
          </p:cNvSpPr>
          <p:nvPr>
            <p:ph type="title"/>
          </p:nvPr>
        </p:nvSpPr>
        <p:spPr>
          <a:xfrm>
            <a:off x="4650046" y="3200135"/>
            <a:ext cx="437804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—</a:t>
            </a:r>
            <a:r>
              <a:rPr lang="es" b="1" dirty="0"/>
              <a:t>Diffie, Hellman , </a:t>
            </a:r>
            <a:r>
              <a:rPr lang="es" dirty="0"/>
              <a:t>1976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2" name="Google Shape;212;p34"/>
          <p:cNvSpPr txBox="1">
            <a:spLocks noGrp="1"/>
          </p:cNvSpPr>
          <p:nvPr>
            <p:ph type="subTitle" idx="1"/>
          </p:nvPr>
        </p:nvSpPr>
        <p:spPr>
          <a:xfrm>
            <a:off x="4572000" y="1139880"/>
            <a:ext cx="3953814" cy="21313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“We stand today at the brink of a revolution in cryptography.(...)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(Commercial) applications create a need for new types of cryptographic systems which minimize the necessity of secure key distribution channels.”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13" name="Google Shape;213;p34"/>
          <p:cNvCxnSpPr>
            <a:cxnSpLocks/>
          </p:cNvCxnSpPr>
          <p:nvPr/>
        </p:nvCxnSpPr>
        <p:spPr>
          <a:xfrm>
            <a:off x="4729925" y="3880645"/>
            <a:ext cx="405990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Grafik 2" descr="Ein Bild, das Kleidung, Menschliches Gesicht, Person, Brille enthält.&#10;&#10;Automatisch generierte Beschreibung">
            <a:extLst>
              <a:ext uri="{FF2B5EF4-FFF2-40B4-BE49-F238E27FC236}">
                <a16:creationId xmlns:a16="http://schemas.microsoft.com/office/drawing/2014/main" id="{33F5143D-4E16-897D-110B-EE0B4A124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00" y="608745"/>
            <a:ext cx="2880366" cy="408737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DF93A59-2C76-7D24-B8A8-3362CBC7CEEB}"/>
              </a:ext>
            </a:extLst>
          </p:cNvPr>
          <p:cNvSpPr txBox="1">
            <a:spLocks/>
          </p:cNvSpPr>
          <p:nvPr/>
        </p:nvSpPr>
        <p:spPr>
          <a:xfrm>
            <a:off x="541795" y="320413"/>
            <a:ext cx="3774109" cy="57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4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 sz="2400" b="1" dirty="0">
                <a:latin typeface="+mj-lt"/>
                <a:ea typeface="Questrial" pitchFamily="2" charset="0"/>
                <a:cs typeface="Questrial" pitchFamily="2" charset="0"/>
              </a:rPr>
              <a:t>Anzahl </a:t>
            </a:r>
            <a:r>
              <a:rPr lang="en-US" sz="2400" dirty="0">
                <a:latin typeface="+mj-lt"/>
                <a:ea typeface="Questrial" pitchFamily="2" charset="0"/>
                <a:cs typeface="Questrial" pitchFamily="2" charset="0"/>
              </a:rPr>
              <a:t>von Erzeugern</a:t>
            </a:r>
          </a:p>
        </p:txBody>
      </p:sp>
      <p:cxnSp>
        <p:nvCxnSpPr>
          <p:cNvPr id="5" name="Google Shape;206;p33">
            <a:extLst>
              <a:ext uri="{FF2B5EF4-FFF2-40B4-BE49-F238E27FC236}">
                <a16:creationId xmlns:a16="http://schemas.microsoft.com/office/drawing/2014/main" id="{13F64E03-FE38-E1EE-67F1-9BB122F7A017}"/>
              </a:ext>
            </a:extLst>
          </p:cNvPr>
          <p:cNvCxnSpPr>
            <a:cxnSpLocks/>
          </p:cNvCxnSpPr>
          <p:nvPr/>
        </p:nvCxnSpPr>
        <p:spPr>
          <a:xfrm>
            <a:off x="541795" y="896080"/>
            <a:ext cx="3310538" cy="52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91E0ACAA-A078-AF4F-4A6F-3E9AEC7BEFF7}"/>
                  </a:ext>
                </a:extLst>
              </p:cNvPr>
              <p:cNvSpPr txBox="1"/>
              <p:nvPr/>
            </p:nvSpPr>
            <p:spPr>
              <a:xfrm>
                <a:off x="2921000" y="2907584"/>
                <a:ext cx="4572000" cy="14461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de-DE" sz="1600" b="1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Folgerung 4.21.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Ist </a:t>
                </a:r>
                <a:r>
                  <a:rPr lang="de-DE" sz="1600" b="0" i="1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≥ 7 eine Primzahl, so ist die Anzahl der Erzeuger von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  <m:sup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de-DE" sz="1600" b="0" i="1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genau:</a:t>
                </a:r>
              </a:p>
              <a:p>
                <a:pPr algn="ctr"/>
                <a:endParaRPr lang="de-DE" sz="1600" b="0" i="0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b="0" i="0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l-GR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1600" b="0" i="0" u="none" strike="noStrike" baseline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r>
                          <a:rPr lang="de-DE" sz="1600" b="0" i="0" u="none" strike="noStrike" baseline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− 1</m:t>
                        </m:r>
                      </m:e>
                    </m:d>
                    <m:r>
                      <a:rPr lang="de-DE" sz="1600" b="0" i="0" u="none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sz="160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r>
                          <a:rPr lang="de-DE" sz="160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−1</m:t>
                        </m:r>
                      </m:num>
                      <m:den>
                        <m:r>
                          <a:rPr lang="sv-SE" sz="160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6 </m:t>
                        </m:r>
                        <m:r>
                          <m:rPr>
                            <m:sty m:val="p"/>
                          </m:rPr>
                          <a:rPr lang="sv-SE" sz="160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  <m:r>
                          <a:rPr lang="sv-SE" sz="160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</m:t>
                        </m:r>
                        <m:r>
                          <m:rPr>
                            <m:sty m:val="p"/>
                          </m:rPr>
                          <a:rPr lang="sv-SE" sz="160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  <m:r>
                          <a:rPr lang="sv-SE" sz="160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sv-SE" sz="160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r>
                          <a:rPr lang="sv-SE" sz="160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− 1)</m:t>
                        </m:r>
                      </m:den>
                    </m:f>
                  </m:oMath>
                </a14:m>
                <a:r>
                  <a:rPr lang="de-DE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91E0ACAA-A078-AF4F-4A6F-3E9AEC7BE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000" y="2907584"/>
                <a:ext cx="4572000" cy="1446165"/>
              </a:xfrm>
              <a:prstGeom prst="rect">
                <a:avLst/>
              </a:prstGeom>
              <a:blipFill>
                <a:blip r:embed="rId2"/>
                <a:stretch>
                  <a:fillRect l="-532" t="-125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07C64E91-F4DE-911B-1271-325924ECC424}"/>
                  </a:ext>
                </a:extLst>
              </p:cNvPr>
              <p:cNvSpPr txBox="1"/>
              <p:nvPr/>
            </p:nvSpPr>
            <p:spPr>
              <a:xfrm>
                <a:off x="5524428" y="1312587"/>
                <a:ext cx="2667145" cy="10524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Satz 4.5.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3. Für </a:t>
                </a:r>
                <a:r>
                  <a:rPr lang="de-DE" sz="1600" b="0" i="1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k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≥ 5 gilt:</a:t>
                </a:r>
              </a:p>
              <a:p>
                <a:endParaRPr lang="de-DE" sz="1600" b="0" i="0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b="0" i="0" u="none" strike="noStrike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l-GR" sz="1600" b="0" i="1" u="none" strike="noStrike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e-DE" sz="1600" b="0" i="0" u="none" strike="noStrike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e>
                      </m:d>
                      <m:r>
                        <a:rPr lang="de-DE" sz="1600" b="0" i="0" u="none" strike="noStrike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 </m:t>
                      </m:r>
                      <m:f>
                        <m:fPr>
                          <m:ctrlPr>
                            <a:rPr lang="de-DE" sz="1600" b="0" i="1" u="none" strike="noStrike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DE" sz="1600" b="0" i="0" u="none" strike="noStrike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num>
                        <m:den>
                          <m:r>
                            <a:rPr lang="de-DE" sz="160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6 </m:t>
                          </m:r>
                          <m:r>
                            <m:rPr>
                              <m:sty m:val="p"/>
                            </m:rPr>
                            <a:rPr lang="de-DE" sz="1600" i="0" dirty="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  <m:r>
                            <a:rPr lang="de-DE" sz="160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</m:t>
                          </m:r>
                          <m:r>
                            <m:rPr>
                              <m:sty m:val="p"/>
                            </m:rPr>
                            <a:rPr lang="de-DE" sz="1600" i="0" dirty="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  <m:r>
                            <a:rPr lang="de-DE" sz="160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</m:t>
                          </m:r>
                          <m:r>
                            <m:rPr>
                              <m:sty m:val="p"/>
                            </m:rPr>
                            <a:rPr lang="de-DE" sz="160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den>
                      </m:f>
                      <m:r>
                        <a:rPr lang="de-DE" sz="1600" b="0" i="0" u="none" strike="noStrike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de-DE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07C64E91-F4DE-911B-1271-325924ECC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428" y="1312587"/>
                <a:ext cx="2667145" cy="1052404"/>
              </a:xfrm>
              <a:prstGeom prst="rect">
                <a:avLst/>
              </a:prstGeom>
              <a:blipFill>
                <a:blip r:embed="rId3"/>
                <a:stretch>
                  <a:fillRect l="-909" t="-171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0A258A5E-385A-8B54-53BE-673B8B22881B}"/>
                  </a:ext>
                </a:extLst>
              </p:cNvPr>
              <p:cNvSpPr txBox="1"/>
              <p:nvPr/>
            </p:nvSpPr>
            <p:spPr>
              <a:xfrm>
                <a:off x="952428" y="1312587"/>
                <a:ext cx="3704240" cy="109619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de-DE" sz="1600" b="1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Satz 4.20.* </a:t>
                </a:r>
              </a:p>
              <a:p>
                <a:pPr algn="l"/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Ist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und </a:t>
                </a:r>
                <a14:m>
                  <m:oMath xmlns:m="http://schemas.openxmlformats.org/officeDocument/2006/math">
                    <m:r>
                      <a:rPr lang="de-DE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de-DE" sz="1600" b="0" i="1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| </a:t>
                </a:r>
                <a:r>
                  <a:rPr lang="de-DE" sz="1600" b="0" i="1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− 1), so gibt es in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  <m:sup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genau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de-DE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1) 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Elemente der Ordnung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0A258A5E-385A-8B54-53BE-673B8B228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428" y="1312587"/>
                <a:ext cx="3704240" cy="1096198"/>
              </a:xfrm>
              <a:prstGeom prst="rect">
                <a:avLst/>
              </a:prstGeom>
              <a:blipFill>
                <a:blip r:embed="rId4"/>
                <a:stretch>
                  <a:fillRect l="-656" t="-1648" b="-549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dditionszeichen 11">
            <a:extLst>
              <a:ext uri="{FF2B5EF4-FFF2-40B4-BE49-F238E27FC236}">
                <a16:creationId xmlns:a16="http://schemas.microsoft.com/office/drawing/2014/main" id="{DB7CF615-8780-AC21-0CD3-DEC02B015706}"/>
              </a:ext>
            </a:extLst>
          </p:cNvPr>
          <p:cNvSpPr/>
          <p:nvPr/>
        </p:nvSpPr>
        <p:spPr>
          <a:xfrm>
            <a:off x="4794214" y="1427490"/>
            <a:ext cx="592667" cy="620170"/>
          </a:xfrm>
          <a:prstGeom prst="mathPlus">
            <a:avLst/>
          </a:prstGeom>
          <a:noFill/>
          <a:ln w="127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Pfeil: nach unten 13">
            <a:extLst>
              <a:ext uri="{FF2B5EF4-FFF2-40B4-BE49-F238E27FC236}">
                <a16:creationId xmlns:a16="http://schemas.microsoft.com/office/drawing/2014/main" id="{C40303F3-4048-1021-6694-A987A3058003}"/>
              </a:ext>
            </a:extLst>
          </p:cNvPr>
          <p:cNvSpPr/>
          <p:nvPr/>
        </p:nvSpPr>
        <p:spPr>
          <a:xfrm>
            <a:off x="4903240" y="2302900"/>
            <a:ext cx="374614" cy="464348"/>
          </a:xfrm>
          <a:prstGeom prst="downArrow">
            <a:avLst/>
          </a:prstGeom>
          <a:noFill/>
          <a:ln w="127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D676A20-4BD9-4F33-5F10-C2540E2C76C7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08178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2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2">
                <a:extLst>
                  <a:ext uri="{FF2B5EF4-FFF2-40B4-BE49-F238E27FC236}">
                    <a16:creationId xmlns:a16="http://schemas.microsoft.com/office/drawing/2014/main" id="{4DF93A59-2C76-7D24-B8A8-3362CBC7CE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3890" y="300763"/>
                <a:ext cx="4510709" cy="5756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49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9pPr>
              </a:lstStyle>
              <a:p>
                <a:r>
                  <a:rPr lang="en-US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Testen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latin typeface="Arial" panose="020B0604020202020204" pitchFamily="34" charset="0"/>
                    <a:ea typeface="Questrial" pitchFamily="2" charset="0"/>
                    <a:cs typeface="Arial" panose="020B0604020202020204" pitchFamily="34" charset="0"/>
                  </a:rPr>
                  <a:t>von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4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𝑜𝑟𝑑</m:t>
                    </m:r>
                    <m:r>
                      <a:rPr lang="de-DE" sz="1400" b="0" i="1" u="none" strike="noStrike" baseline="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24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400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de-DE" sz="2400" b="0" i="1" u="none" strike="noStrike" baseline="0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de-DE" sz="2400" b="0" i="1" u="none" strike="noStrike" baseline="0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2400" b="0" i="1" u="none" strike="noStrike" baseline="0" dirty="0" smtClean="0">
                        <a:latin typeface="Cambria Math" panose="02040503050406030204" pitchFamily="18" charset="0"/>
                      </a:rPr>
                      <m:t> − 1 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itle 2">
                <a:extLst>
                  <a:ext uri="{FF2B5EF4-FFF2-40B4-BE49-F238E27FC236}">
                    <a16:creationId xmlns:a16="http://schemas.microsoft.com/office/drawing/2014/main" id="{4DF93A59-2C76-7D24-B8A8-3362CBC7C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90" y="300763"/>
                <a:ext cx="4510709" cy="575667"/>
              </a:xfrm>
              <a:prstGeom prst="rect">
                <a:avLst/>
              </a:prstGeom>
              <a:blipFill>
                <a:blip r:embed="rId2"/>
                <a:stretch>
                  <a:fillRect l="-2027" b="-11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Google Shape;206;p33">
            <a:extLst>
              <a:ext uri="{FF2B5EF4-FFF2-40B4-BE49-F238E27FC236}">
                <a16:creationId xmlns:a16="http://schemas.microsoft.com/office/drawing/2014/main" id="{13F64E03-FE38-E1EE-67F1-9BB122F7A017}"/>
              </a:ext>
            </a:extLst>
          </p:cNvPr>
          <p:cNvCxnSpPr>
            <a:cxnSpLocks/>
          </p:cNvCxnSpPr>
          <p:nvPr/>
        </p:nvCxnSpPr>
        <p:spPr>
          <a:xfrm>
            <a:off x="541795" y="896080"/>
            <a:ext cx="429267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9F59C08-DE72-148F-79D1-C9C331125329}"/>
                  </a:ext>
                </a:extLst>
              </p:cNvPr>
              <p:cNvSpPr txBox="1"/>
              <p:nvPr/>
            </p:nvSpPr>
            <p:spPr>
              <a:xfrm>
                <a:off x="1890644" y="1889906"/>
                <a:ext cx="5362711" cy="16176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de-DE" sz="1600" b="1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Satz 4.25.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Seien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de-DE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b>
                        <m:r>
                          <a:rPr lang="de-DE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und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≤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≤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− 1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 </a:t>
                </a:r>
              </a:p>
              <a:p>
                <a:pPr algn="l"/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Dann gilt:</a:t>
                </a:r>
              </a:p>
              <a:p>
                <a:pPr algn="l"/>
                <a:endParaRPr lang="de-DE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𝑜𝑟𝑑</m:t>
                        </m:r>
                      </m:e>
                      <m:sub>
                        <m: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l-GR" sz="1600" b="0" i="1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de-DE" sz="1600" b="0" i="1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600" b="0" i="1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⟺</m:t>
                    </m:r>
                    <m:sSup>
                      <m:sSupPr>
                        <m:ctrlP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de-DE" sz="1600" b="0" i="1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 1 </m:t>
                    </m:r>
                    <m:r>
                      <a:rPr lang="de-DE" sz="1600" b="0" i="1" strike="noStrike" baseline="0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de-DE" sz="1600" b="0" i="1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1" u="sng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und </a:t>
                </a:r>
                <a:r>
                  <a:rPr lang="de-DE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𝑚𝑖𝑡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𝑔𝑖𝑙𝑡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de-DE" sz="1600" b="0" i="1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r>
                  <a:rPr lang="de-DE" sz="1600" dirty="0">
                    <a:ea typeface="Cambria Math" panose="02040503050406030204" pitchFamily="18" charset="0"/>
                  </a:rPr>
                  <a:t>	         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≢ 1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0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de-DE" sz="1600" b="0" i="0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endParaRPr lang="de-DE" sz="1600" b="0" i="0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9F59C08-DE72-148F-79D1-C9C331125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644" y="1889906"/>
                <a:ext cx="5362711" cy="1617687"/>
              </a:xfrm>
              <a:prstGeom prst="rect">
                <a:avLst/>
              </a:prstGeom>
              <a:blipFill>
                <a:blip r:embed="rId3"/>
                <a:stretch>
                  <a:fillRect l="-568" t="-15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hteck 9">
            <a:extLst>
              <a:ext uri="{FF2B5EF4-FFF2-40B4-BE49-F238E27FC236}">
                <a16:creationId xmlns:a16="http://schemas.microsoft.com/office/drawing/2014/main" id="{39E58763-28D9-DE1E-9F8A-8963717D5B56}"/>
              </a:ext>
            </a:extLst>
          </p:cNvPr>
          <p:cNvSpPr/>
          <p:nvPr/>
        </p:nvSpPr>
        <p:spPr>
          <a:xfrm>
            <a:off x="6013245" y="2698749"/>
            <a:ext cx="679450" cy="260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55ED260-2D6B-274A-2097-691AF690637E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13039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2">
                <a:extLst>
                  <a:ext uri="{FF2B5EF4-FFF2-40B4-BE49-F238E27FC236}">
                    <a16:creationId xmlns:a16="http://schemas.microsoft.com/office/drawing/2014/main" id="{4DF93A59-2C76-7D24-B8A8-3362CBC7CE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3890" y="300763"/>
                <a:ext cx="4510709" cy="5756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49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9pPr>
              </a:lstStyle>
              <a:p>
                <a:r>
                  <a:rPr lang="de-DE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Beweis: </a:t>
                </a:r>
                <a14:m>
                  <m:oMath xmlns:m="http://schemas.openxmlformats.org/officeDocument/2006/math">
                    <m:r>
                      <a:rPr lang="de-D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⟹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itle 2">
                <a:extLst>
                  <a:ext uri="{FF2B5EF4-FFF2-40B4-BE49-F238E27FC236}">
                    <a16:creationId xmlns:a16="http://schemas.microsoft.com/office/drawing/2014/main" id="{4DF93A59-2C76-7D24-B8A8-3362CBC7C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90" y="300763"/>
                <a:ext cx="4510709" cy="575667"/>
              </a:xfrm>
              <a:prstGeom prst="rect">
                <a:avLst/>
              </a:prstGeom>
              <a:blipFill>
                <a:blip r:embed="rId2"/>
                <a:stretch>
                  <a:fillRect l="-2027" b="-11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Google Shape;206;p33">
            <a:extLst>
              <a:ext uri="{FF2B5EF4-FFF2-40B4-BE49-F238E27FC236}">
                <a16:creationId xmlns:a16="http://schemas.microsoft.com/office/drawing/2014/main" id="{13F64E03-FE38-E1EE-67F1-9BB122F7A017}"/>
              </a:ext>
            </a:extLst>
          </p:cNvPr>
          <p:cNvCxnSpPr>
            <a:cxnSpLocks/>
          </p:cNvCxnSpPr>
          <p:nvPr/>
        </p:nvCxnSpPr>
        <p:spPr>
          <a:xfrm>
            <a:off x="541795" y="896080"/>
            <a:ext cx="202754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A563801D-FF5A-3B0F-420B-96E4BBDD2B67}"/>
                  </a:ext>
                </a:extLst>
              </p:cNvPr>
              <p:cNvSpPr txBox="1"/>
              <p:nvPr/>
            </p:nvSpPr>
            <p:spPr>
              <a:xfrm>
                <a:off x="541795" y="1202031"/>
                <a:ext cx="5692821" cy="13714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de-DE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Z.z</a:t>
                </a:r>
                <a:r>
                  <a:rPr lang="de-DE" sz="1600" b="1" i="0" u="none" strike="noStrike" baseline="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  <a:r>
                  <a:rPr lang="de-DE" sz="1600" b="1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Seien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de-DE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b>
                        <m:r>
                          <a:rPr lang="de-DE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und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≤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≤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− 1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 </a:t>
                </a:r>
              </a:p>
              <a:p>
                <a:pPr algn="l"/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Dann gilt:</a:t>
                </a:r>
              </a:p>
              <a:p>
                <a:pPr algn="l"/>
                <a:endParaRPr lang="de-DE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𝑜𝑟𝑑</m:t>
                        </m:r>
                      </m:e>
                      <m:sub>
                        <m: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l-GR" sz="1600" b="0" i="1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de-DE" sz="1600" b="0" i="1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600" b="0" i="1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⟹</m:t>
                    </m:r>
                    <m:sSup>
                      <m:sSupPr>
                        <m:ctrlP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de-DE" sz="1600" b="0" i="1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 1 </m:t>
                    </m:r>
                    <m:r>
                      <a:rPr lang="de-DE" sz="1600" b="0" i="1" strike="noStrike" baseline="0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de-DE" sz="1600" b="0" i="1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1" u="sng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und </a:t>
                </a:r>
                <a:r>
                  <a:rPr lang="de-DE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𝑚𝑖𝑡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𝑔𝑖𝑙𝑡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de-DE" sz="1600" b="0" i="1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r>
                  <a:rPr lang="de-DE" sz="1600" dirty="0">
                    <a:ea typeface="Cambria Math" panose="02040503050406030204" pitchFamily="18" charset="0"/>
                  </a:rPr>
                  <a:t>	         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≢ 1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0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de-DE" sz="1600" b="0" i="0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A563801D-FF5A-3B0F-420B-96E4BBDD2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95" y="1202031"/>
                <a:ext cx="5692821" cy="1371466"/>
              </a:xfrm>
              <a:prstGeom prst="rect">
                <a:avLst/>
              </a:prstGeom>
              <a:blipFill>
                <a:blip r:embed="rId3"/>
                <a:stretch>
                  <a:fillRect l="-534" t="-1322" b="-4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02B6C35-370B-B413-3693-B86B70DB26A8}"/>
                  </a:ext>
                </a:extLst>
              </p:cNvPr>
              <p:cNvSpPr txBox="1"/>
              <p:nvPr/>
            </p:nvSpPr>
            <p:spPr>
              <a:xfrm>
                <a:off x="541795" y="3062446"/>
                <a:ext cx="4932967" cy="8790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600" b="1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Beweis: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Sei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𝑜𝑟𝑑</m:t>
                        </m:r>
                      </m:e>
                      <m:sub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l-GR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600" b="0" i="1" u="none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DE" sz="1600" b="0" i="0" u="none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1600" b="0" i="0" u="none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also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 1 </m:t>
                    </m:r>
                    <m:r>
                      <a:rPr lang="de-DE" sz="16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Angenommen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 </m:t>
                    </m:r>
                    <m:r>
                      <a:rPr lang="de-DE" sz="16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de-DE" sz="16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de-DE" sz="16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6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𝑚𝑖𝑡</m:t>
                    </m:r>
                    <m:r>
                      <a:rPr lang="de-DE" sz="16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de-DE" sz="16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de-DE" sz="16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6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𝑢𝑛𝑑</m:t>
                    </m:r>
                    <m:r>
                      <a:rPr lang="de-DE" sz="16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16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6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 1 </m:t>
                    </m:r>
                    <m:r>
                      <a:rPr lang="de-DE" sz="16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de-DE" sz="1600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dann ist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𝑜𝑟𝑑</m:t>
                        </m:r>
                      </m:e>
                      <m:sub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de-DE" sz="16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↯</a:t>
                </a: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02B6C35-370B-B413-3693-B86B70DB2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95" y="3062446"/>
                <a:ext cx="4932967" cy="879023"/>
              </a:xfrm>
              <a:prstGeom prst="rect">
                <a:avLst/>
              </a:prstGeom>
              <a:blipFill>
                <a:blip r:embed="rId4"/>
                <a:stretch>
                  <a:fillRect l="-742" t="-2069" b="-48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feld 2">
            <a:extLst>
              <a:ext uri="{FF2B5EF4-FFF2-40B4-BE49-F238E27FC236}">
                <a16:creationId xmlns:a16="http://schemas.microsoft.com/office/drawing/2014/main" id="{1FFF9473-87C8-962A-C39C-6CDEF88B3C38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96941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2">
                <a:extLst>
                  <a:ext uri="{FF2B5EF4-FFF2-40B4-BE49-F238E27FC236}">
                    <a16:creationId xmlns:a16="http://schemas.microsoft.com/office/drawing/2014/main" id="{4DF93A59-2C76-7D24-B8A8-3362CBC7CE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3890" y="300763"/>
                <a:ext cx="4510709" cy="5756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49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9pPr>
              </a:lstStyle>
              <a:p>
                <a:r>
                  <a:rPr lang="de-DE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Beweis: </a:t>
                </a:r>
                <a14:m>
                  <m:oMath xmlns:m="http://schemas.openxmlformats.org/officeDocument/2006/math">
                    <m:r>
                      <a:rPr lang="de-D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⟸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itle 2">
                <a:extLst>
                  <a:ext uri="{FF2B5EF4-FFF2-40B4-BE49-F238E27FC236}">
                    <a16:creationId xmlns:a16="http://schemas.microsoft.com/office/drawing/2014/main" id="{4DF93A59-2C76-7D24-B8A8-3362CBC7C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90" y="300763"/>
                <a:ext cx="4510709" cy="575667"/>
              </a:xfrm>
              <a:prstGeom prst="rect">
                <a:avLst/>
              </a:prstGeom>
              <a:blipFill>
                <a:blip r:embed="rId2"/>
                <a:stretch>
                  <a:fillRect l="-2027" b="-11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1B17B74E-3ECA-E97C-E95A-7BB32280D03C}"/>
                  </a:ext>
                </a:extLst>
              </p:cNvPr>
              <p:cNvSpPr txBox="1"/>
              <p:nvPr/>
            </p:nvSpPr>
            <p:spPr>
              <a:xfrm>
                <a:off x="541795" y="1202031"/>
                <a:ext cx="5692821" cy="13714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de-DE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Z.z</a:t>
                </a:r>
                <a:r>
                  <a:rPr lang="de-DE" sz="1600" b="1" i="0" u="none" strike="noStrike" baseline="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  <a:r>
                  <a:rPr lang="de-DE" sz="1600" b="1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Seien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de-DE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b>
                        <m:r>
                          <a:rPr lang="de-DE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und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≤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≤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− 1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 </a:t>
                </a:r>
              </a:p>
              <a:p>
                <a:pPr algn="l"/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Dann gilt:</a:t>
                </a:r>
              </a:p>
              <a:p>
                <a:pPr algn="l"/>
                <a:endParaRPr lang="de-DE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𝑜𝑟𝑑</m:t>
                        </m:r>
                      </m:e>
                      <m:sub>
                        <m: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l-GR" sz="1600" b="0" i="1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de-DE" sz="1600" b="0" i="1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600" b="0" i="1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⟸</m:t>
                    </m:r>
                    <m:sSup>
                      <m:sSupPr>
                        <m:ctrlP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de-DE" sz="1600" b="0" i="1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 1 </m:t>
                    </m:r>
                    <m:r>
                      <a:rPr lang="de-DE" sz="1600" b="0" i="1" strike="noStrike" baseline="0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de-DE" sz="1600" b="0" i="1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1" u="sng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und </a:t>
                </a:r>
                <a:r>
                  <a:rPr lang="de-DE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𝑚𝑖𝑡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𝑔𝑖𝑙𝑡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de-DE" sz="1600" b="0" i="1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r>
                  <a:rPr lang="de-DE" sz="1600" dirty="0">
                    <a:ea typeface="Cambria Math" panose="02040503050406030204" pitchFamily="18" charset="0"/>
                  </a:rPr>
                  <a:t>	         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≢ 1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0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de-DE" sz="1600" b="0" i="0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1B17B74E-3ECA-E97C-E95A-7BB32280D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95" y="1202031"/>
                <a:ext cx="5692821" cy="1371466"/>
              </a:xfrm>
              <a:prstGeom prst="rect">
                <a:avLst/>
              </a:prstGeom>
              <a:blipFill>
                <a:blip r:embed="rId3"/>
                <a:stretch>
                  <a:fillRect l="-534" t="-1322" b="-4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feld 2">
            <a:extLst>
              <a:ext uri="{FF2B5EF4-FFF2-40B4-BE49-F238E27FC236}">
                <a16:creationId xmlns:a16="http://schemas.microsoft.com/office/drawing/2014/main" id="{BC853830-DCD8-5181-26C6-780A82C5E3B6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21</a:t>
            </a:r>
          </a:p>
        </p:txBody>
      </p:sp>
      <p:cxnSp>
        <p:nvCxnSpPr>
          <p:cNvPr id="6" name="Google Shape;206;p33">
            <a:extLst>
              <a:ext uri="{FF2B5EF4-FFF2-40B4-BE49-F238E27FC236}">
                <a16:creationId xmlns:a16="http://schemas.microsoft.com/office/drawing/2014/main" id="{718F0926-5C2D-BE95-FF27-4ED1B7933A56}"/>
              </a:ext>
            </a:extLst>
          </p:cNvPr>
          <p:cNvCxnSpPr>
            <a:cxnSpLocks/>
          </p:cNvCxnSpPr>
          <p:nvPr/>
        </p:nvCxnSpPr>
        <p:spPr>
          <a:xfrm>
            <a:off x="541795" y="896080"/>
            <a:ext cx="202754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48830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2">
                <a:extLst>
                  <a:ext uri="{FF2B5EF4-FFF2-40B4-BE49-F238E27FC236}">
                    <a16:creationId xmlns:a16="http://schemas.microsoft.com/office/drawing/2014/main" id="{4DF93A59-2C76-7D24-B8A8-3362CBC7CE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3890" y="300763"/>
                <a:ext cx="4510709" cy="5756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49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9pPr>
              </a:lstStyle>
              <a:p>
                <a:r>
                  <a:rPr lang="de-DE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Beweis: </a:t>
                </a:r>
                <a14:m>
                  <m:oMath xmlns:m="http://schemas.openxmlformats.org/officeDocument/2006/math">
                    <m:r>
                      <a:rPr lang="de-D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⟸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itle 2">
                <a:extLst>
                  <a:ext uri="{FF2B5EF4-FFF2-40B4-BE49-F238E27FC236}">
                    <a16:creationId xmlns:a16="http://schemas.microsoft.com/office/drawing/2014/main" id="{4DF93A59-2C76-7D24-B8A8-3362CBC7C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90" y="300763"/>
                <a:ext cx="4510709" cy="575667"/>
              </a:xfrm>
              <a:prstGeom prst="rect">
                <a:avLst/>
              </a:prstGeom>
              <a:blipFill>
                <a:blip r:embed="rId2"/>
                <a:stretch>
                  <a:fillRect l="-2027" b="-11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1B17B74E-3ECA-E97C-E95A-7BB32280D03C}"/>
                  </a:ext>
                </a:extLst>
              </p:cNvPr>
              <p:cNvSpPr txBox="1"/>
              <p:nvPr/>
            </p:nvSpPr>
            <p:spPr>
              <a:xfrm>
                <a:off x="541795" y="1202031"/>
                <a:ext cx="5692821" cy="13714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de-DE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Z.z</a:t>
                </a:r>
                <a:r>
                  <a:rPr lang="de-DE" sz="1600" b="1" i="0" u="none" strike="noStrike" baseline="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  <a:r>
                  <a:rPr lang="de-DE" sz="1600" b="1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Seien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de-DE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b>
                        <m:r>
                          <a:rPr lang="de-DE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und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≤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≤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− 1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 </a:t>
                </a:r>
              </a:p>
              <a:p>
                <a:pPr algn="l"/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Dann gilt:</a:t>
                </a:r>
              </a:p>
              <a:p>
                <a:pPr algn="l"/>
                <a:endParaRPr lang="de-DE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𝑜𝑟𝑑</m:t>
                        </m:r>
                      </m:e>
                      <m:sub>
                        <m: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l-GR" sz="1600" b="0" i="1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l-GR" sz="1600" b="0" i="1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600" b="0" i="1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⟹¬(</m:t>
                    </m:r>
                    <m:sSup>
                      <m:sSupPr>
                        <m:ctrlP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de-DE" sz="1600" b="0" i="1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 1 </m:t>
                    </m:r>
                    <m:r>
                      <a:rPr lang="de-DE" sz="1600" b="0" i="1" strike="noStrike" baseline="0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de-DE" sz="1600" b="0" i="1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1" u="sng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und </a:t>
                </a:r>
                <a:r>
                  <a:rPr lang="de-DE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𝑚𝑖𝑡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𝑔𝑖𝑙𝑡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de-DE" sz="1600" b="0" i="1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r>
                  <a:rPr lang="de-DE" sz="1600" dirty="0">
                    <a:ea typeface="Cambria Math" panose="02040503050406030204" pitchFamily="18" charset="0"/>
                  </a:rPr>
                  <a:t>	         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≢ 1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0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1600" b="0" i="0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1B17B74E-3ECA-E97C-E95A-7BB32280D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95" y="1202031"/>
                <a:ext cx="5692821" cy="1371466"/>
              </a:xfrm>
              <a:prstGeom prst="rect">
                <a:avLst/>
              </a:prstGeom>
              <a:blipFill>
                <a:blip r:embed="rId3"/>
                <a:stretch>
                  <a:fillRect l="-534" t="-1322" b="-176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feld 2">
            <a:extLst>
              <a:ext uri="{FF2B5EF4-FFF2-40B4-BE49-F238E27FC236}">
                <a16:creationId xmlns:a16="http://schemas.microsoft.com/office/drawing/2014/main" id="{ADF37887-62EE-AE50-45AE-40C796C81E9D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21</a:t>
            </a:r>
          </a:p>
        </p:txBody>
      </p:sp>
      <p:cxnSp>
        <p:nvCxnSpPr>
          <p:cNvPr id="6" name="Google Shape;206;p33">
            <a:extLst>
              <a:ext uri="{FF2B5EF4-FFF2-40B4-BE49-F238E27FC236}">
                <a16:creationId xmlns:a16="http://schemas.microsoft.com/office/drawing/2014/main" id="{903F86FB-DAB3-C311-3E6D-32F961492BC8}"/>
              </a:ext>
            </a:extLst>
          </p:cNvPr>
          <p:cNvCxnSpPr>
            <a:cxnSpLocks/>
          </p:cNvCxnSpPr>
          <p:nvPr/>
        </p:nvCxnSpPr>
        <p:spPr>
          <a:xfrm>
            <a:off x="541795" y="896080"/>
            <a:ext cx="202754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99152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2">
                <a:extLst>
                  <a:ext uri="{FF2B5EF4-FFF2-40B4-BE49-F238E27FC236}">
                    <a16:creationId xmlns:a16="http://schemas.microsoft.com/office/drawing/2014/main" id="{4DF93A59-2C76-7D24-B8A8-3362CBC7CE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3890" y="275005"/>
                <a:ext cx="4510709" cy="5756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49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9pPr>
              </a:lstStyle>
              <a:p>
                <a:r>
                  <a:rPr lang="de-DE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Beweis: </a:t>
                </a:r>
                <a14:m>
                  <m:oMath xmlns:m="http://schemas.openxmlformats.org/officeDocument/2006/math">
                    <m:r>
                      <a:rPr lang="de-D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⟸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itle 2">
                <a:extLst>
                  <a:ext uri="{FF2B5EF4-FFF2-40B4-BE49-F238E27FC236}">
                    <a16:creationId xmlns:a16="http://schemas.microsoft.com/office/drawing/2014/main" id="{4DF93A59-2C76-7D24-B8A8-3362CBC7C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90" y="275005"/>
                <a:ext cx="4510709" cy="575667"/>
              </a:xfrm>
              <a:prstGeom prst="rect">
                <a:avLst/>
              </a:prstGeom>
              <a:blipFill>
                <a:blip r:embed="rId2"/>
                <a:stretch>
                  <a:fillRect l="-2027" b="-11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1B17B74E-3ECA-E97C-E95A-7BB32280D03C}"/>
                  </a:ext>
                </a:extLst>
              </p:cNvPr>
              <p:cNvSpPr txBox="1"/>
              <p:nvPr/>
            </p:nvSpPr>
            <p:spPr>
              <a:xfrm>
                <a:off x="541793" y="1200284"/>
                <a:ext cx="5692821" cy="13714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de-DE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Z.z</a:t>
                </a:r>
                <a:r>
                  <a:rPr lang="de-DE" sz="1600" b="1" i="0" u="none" strike="noStrike" baseline="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  <a:r>
                  <a:rPr lang="de-DE" sz="1600" b="1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Seien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sz="1600" b="0" i="1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0" i="1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de-DE" sz="1600" b="0" i="1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b>
                        <m: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und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≤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≤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− 1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 </a:t>
                </a:r>
              </a:p>
              <a:p>
                <a:pPr algn="l"/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Dann gilt:</a:t>
                </a:r>
              </a:p>
              <a:p>
                <a:pPr algn="l"/>
                <a:endParaRPr lang="de-DE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𝑜𝑟𝑑</m:t>
                        </m:r>
                      </m:e>
                      <m:sub>
                        <m: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l-GR" sz="1600" b="0" i="1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l-GR" sz="1600" b="0" i="1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600" b="0" i="1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⟹</m:t>
                    </m:r>
                    <m:sSup>
                      <m:sSupPr>
                        <m:ctrlP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≢</m:t>
                    </m:r>
                    <m:r>
                      <a:rPr lang="de-DE" sz="1600" b="0" i="1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</m:t>
                    </m:r>
                    <m:r>
                      <a:rPr lang="de-DE" sz="1600" b="0" i="1" strike="noStrike" baseline="0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de-DE" sz="1600" b="0" i="1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1" u="sng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oder </a:t>
                </a:r>
                <a:r>
                  <a:rPr lang="de-DE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∃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𝑚𝑖𝑡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𝑢𝑛𝑑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de-DE" sz="1600" b="0" i="1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r>
                  <a:rPr lang="de-DE" sz="1600" dirty="0">
                    <a:ea typeface="Cambria Math" panose="02040503050406030204" pitchFamily="18" charset="0"/>
                  </a:rPr>
                  <a:t>	         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≡ 1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0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1600" b="0" i="0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1B17B74E-3ECA-E97C-E95A-7BB32280D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93" y="1200284"/>
                <a:ext cx="5692821" cy="1371466"/>
              </a:xfrm>
              <a:prstGeom prst="rect">
                <a:avLst/>
              </a:prstGeom>
              <a:blipFill>
                <a:blip r:embed="rId3"/>
                <a:stretch>
                  <a:fillRect l="-534" t="-1322" b="-176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2BD1495D-F741-86CB-5243-AC79FEE0793A}"/>
                  </a:ext>
                </a:extLst>
              </p:cNvPr>
              <p:cNvSpPr txBox="1"/>
              <p:nvPr/>
            </p:nvSpPr>
            <p:spPr>
              <a:xfrm>
                <a:off x="541793" y="2806790"/>
                <a:ext cx="5692821" cy="34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1. Fall: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600" b="0" i="1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≢</m:t>
                    </m:r>
                    <m:r>
                      <a:rPr lang="de-DE" sz="1600" b="0" i="1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</m:t>
                    </m:r>
                    <m:r>
                      <a:rPr lang="de-DE" sz="1600" b="0" i="1" strike="noStrike" baseline="0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de-DE" sz="1600" b="0" i="1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0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(:</m:t>
                    </m:r>
                  </m:oMath>
                </a14:m>
                <a:r>
                  <a:rPr lang="de-DE" sz="1600" dirty="0">
                    <a:solidFill>
                      <a:srgbClr val="0070C0"/>
                    </a:solidFill>
                  </a:rPr>
                  <a:t>✓</a:t>
                </a:r>
                <a:r>
                  <a:rPr lang="de-DE" sz="1600" dirty="0">
                    <a:solidFill>
                      <a:schemeClr val="bg1">
                        <a:lumMod val="10000"/>
                      </a:schemeClr>
                    </a:solidFill>
                  </a:rPr>
                  <a:t>)</a:t>
                </a:r>
                <a:endParaRPr lang="de-DE" sz="1600" dirty="0">
                  <a:solidFill>
                    <a:schemeClr val="bg1">
                      <a:lumMod val="1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2BD1495D-F741-86CB-5243-AC79FEE07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93" y="2806790"/>
                <a:ext cx="5692821" cy="342979"/>
              </a:xfrm>
              <a:prstGeom prst="rect">
                <a:avLst/>
              </a:prstGeom>
              <a:blipFill>
                <a:blip r:embed="rId4"/>
                <a:stretch>
                  <a:fillRect l="-642" t="-5263" b="-210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D4183F8C-3025-248A-1497-532BACDDF315}"/>
                  </a:ext>
                </a:extLst>
              </p:cNvPr>
              <p:cNvSpPr txBox="1"/>
              <p:nvPr/>
            </p:nvSpPr>
            <p:spPr>
              <a:xfrm>
                <a:off x="541793" y="3149769"/>
                <a:ext cx="8363948" cy="1679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2. Fall: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≡ 1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</a:t>
                </a:r>
              </a:p>
              <a:p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⇒</a:t>
                </a:r>
                <a:r>
                  <a:rPr lang="de-DE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𝑜𝑟𝑑</m:t>
                        </m:r>
                      </m:e>
                      <m:sub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l-GR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&lt;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also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𝑜𝑟𝑑</m:t>
                        </m:r>
                      </m:e>
                      <m:sub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l-GR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l-GR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mit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≥ 1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und </a:t>
                </a:r>
                <a:r>
                  <a:rPr lang="de-DE" sz="1600" b="0" i="1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𝑜𝑟𝑑</m:t>
                        </m:r>
                      </m:e>
                      <m:sub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l-GR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de-DE" sz="1600" b="0" i="0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l-GR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⇒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≡</m:t>
                        </m:r>
                        <m:r>
                          <a:rPr lang="de-DE" sz="16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6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de-DE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sz="16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</m:t>
                        </m:r>
                      </m:e>
                      <m:sup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de-DE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𝑜𝑟𝑑</m:t>
                            </m:r>
                          </m:e>
                          <m:sub>
                            <m:r>
                              <a:rPr lang="de-DE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de-DE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r>
                          <a:rPr lang="el-GR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pt-BR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pt-BR" sz="1600" b="0" i="1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mod p</a:t>
                </a:r>
              </a:p>
              <a:p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⇒ </a:t>
                </a:r>
                <a:r>
                  <a:rPr lang="de-DE" sz="1600" b="0" i="1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0, </a:t>
                </a:r>
                <a14:m>
                  <m:oMath xmlns:m="http://schemas.openxmlformats.org/officeDocument/2006/math"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𝑜𝑟𝑑</m:t>
                        </m:r>
                      </m:e>
                      <m:sub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l-GR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b="0" i="0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[, da angenommen </a:t>
                </a:r>
                <a14:m>
                  <m:oMath xmlns:m="http://schemas.openxmlformats.org/officeDocument/2006/math">
                    <m:r>
                      <a:rPr lang="pt-BR" sz="1600" b="0" i="1" u="none" strike="noStrike" baseline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pt-BR" sz="1600" b="0" i="1" u="none" strike="noStrike" baseline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≥ 1, </m:t>
                    </m:r>
                    <m:r>
                      <m:rPr>
                        <m:sty m:val="p"/>
                      </m:rPr>
                      <a:rPr lang="pt-BR" sz="1600" b="0" i="0" u="none" strike="noStrike" baseline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so</m:t>
                    </m:r>
                    <m:r>
                      <a:rPr lang="pt-BR" sz="1600" b="0" i="0" u="none" strike="noStrike" baseline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1600" b="0" i="0" u="none" strike="noStrike" baseline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lang="de-DE" sz="1600" b="0" i="0" u="none" strike="noStrike" baseline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ä</m:t>
                    </m:r>
                    <m:r>
                      <m:rPr>
                        <m:sty m:val="p"/>
                      </m:rPr>
                      <a:rPr lang="de-DE" sz="1600" b="0" i="0" u="none" strike="noStrike" baseline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re</m:t>
                    </m:r>
                    <m:r>
                      <a:rPr lang="de-DE" sz="1600" b="0" i="1" u="none" strike="noStrike" baseline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de-DE" sz="16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𝑜𝑟𝑑</m:t>
                        </m:r>
                      </m:e>
                      <m:sub>
                        <m:r>
                          <a:rPr lang="de-DE" sz="16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6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16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l-GR" sz="16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pt-BR" sz="1600" b="0" i="1" u="none" strike="noStrike" baseline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sz="1600" b="0" i="1" u="none" strike="noStrike" baseline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pt-BR" sz="1600" b="0" i="1" u="none" strike="noStrike" baseline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de-DE" sz="16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𝑜𝑟𝑑</m:t>
                        </m:r>
                      </m:e>
                      <m:sub>
                        <m:r>
                          <a:rPr lang="de-DE" sz="16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de-DE" sz="16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de-DE" sz="1600" b="0" i="0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↯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</a:p>
              <a:p>
                <a:endParaRPr lang="de-DE" sz="1600" b="0" i="0" u="none" strike="noStrike" baseline="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160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Für c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𝑜𝑟𝑑</m:t>
                        </m:r>
                      </m:e>
                      <m:sub>
                        <m: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l-GR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600" b="0" i="0" u="none" strike="noStrike" baseline="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gilt:</a:t>
                </a:r>
                <a:r>
                  <a:rPr lang="de-DE" sz="160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𝑜𝑟𝑑</m:t>
                        </m:r>
                      </m:e>
                      <m:sub>
                        <m: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l-GR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60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6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de-DE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𝑚𝑖𝑡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𝑜𝑟𝑑</m:t>
                        </m:r>
                      </m:e>
                      <m:sub>
                        <m: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l-GR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de-DE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de-DE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𝑢𝑛𝑑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𝑜𝑟𝑑</m:t>
                            </m:r>
                          </m:e>
                          <m:sub>
                            <m: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sup>
                    </m:sSup>
                    <m:r>
                      <a:rPr lang="de-DE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 1 </m:t>
                    </m:r>
                    <m:r>
                      <a:rPr lang="de-DE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de-DE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de-DE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(:</m:t>
                    </m:r>
                  </m:oMath>
                </a14:m>
                <a:r>
                  <a:rPr lang="de-DE" sz="1600" dirty="0">
                    <a:solidFill>
                      <a:srgbClr val="0070C0"/>
                    </a:solidFill>
                  </a:rPr>
                  <a:t>✓</a:t>
                </a:r>
                <a:r>
                  <a:rPr lang="de-DE" sz="1600" dirty="0">
                    <a:solidFill>
                      <a:schemeClr val="bg1">
                        <a:lumMod val="10000"/>
                      </a:schemeClr>
                    </a:solidFill>
                  </a:rPr>
                  <a:t>)      </a:t>
                </a:r>
                <a:r>
                  <a:rPr lang="de-DE" sz="1600" b="0" i="0" u="none" strike="noStrike" baseline="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□</a:t>
                </a:r>
                <a:endParaRPr lang="de-DE" sz="1600" b="0" i="0" u="none" strike="noStrike" baseline="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D4183F8C-3025-248A-1497-532BACDDF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93" y="3149769"/>
                <a:ext cx="8363948" cy="1679755"/>
              </a:xfrm>
              <a:prstGeom prst="rect">
                <a:avLst/>
              </a:prstGeom>
              <a:blipFill>
                <a:blip r:embed="rId5"/>
                <a:stretch>
                  <a:fillRect l="-437" t="-1091" b="-2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feld 6">
            <a:extLst>
              <a:ext uri="{FF2B5EF4-FFF2-40B4-BE49-F238E27FC236}">
                <a16:creationId xmlns:a16="http://schemas.microsoft.com/office/drawing/2014/main" id="{073DC576-C52B-C7C9-8B53-39D000996831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21</a:t>
            </a:r>
          </a:p>
        </p:txBody>
      </p:sp>
      <p:cxnSp>
        <p:nvCxnSpPr>
          <p:cNvPr id="8" name="Google Shape;206;p33">
            <a:extLst>
              <a:ext uri="{FF2B5EF4-FFF2-40B4-BE49-F238E27FC236}">
                <a16:creationId xmlns:a16="http://schemas.microsoft.com/office/drawing/2014/main" id="{6E45B421-48C3-3C41-B7D1-7494DC0495A6}"/>
              </a:ext>
            </a:extLst>
          </p:cNvPr>
          <p:cNvCxnSpPr>
            <a:cxnSpLocks/>
          </p:cNvCxnSpPr>
          <p:nvPr/>
        </p:nvCxnSpPr>
        <p:spPr>
          <a:xfrm>
            <a:off x="541795" y="896080"/>
            <a:ext cx="202754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587A3E0B-B736-A016-51F6-EC2420BC0DB7}"/>
              </a:ext>
            </a:extLst>
          </p:cNvPr>
          <p:cNvSpPr/>
          <p:nvPr/>
        </p:nvSpPr>
        <p:spPr>
          <a:xfrm>
            <a:off x="2446090" y="4525582"/>
            <a:ext cx="1140675" cy="24075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F72F3F6-9EFC-C6A1-6F07-2FAEC0A136DC}"/>
              </a:ext>
            </a:extLst>
          </p:cNvPr>
          <p:cNvSpPr/>
          <p:nvPr/>
        </p:nvSpPr>
        <p:spPr>
          <a:xfrm>
            <a:off x="834086" y="3454569"/>
            <a:ext cx="1226534" cy="27321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8D4FB9F-4991-9C10-3B90-BFD48E396625}"/>
              </a:ext>
            </a:extLst>
          </p:cNvPr>
          <p:cNvSpPr/>
          <p:nvPr/>
        </p:nvSpPr>
        <p:spPr>
          <a:xfrm>
            <a:off x="4178300" y="2025929"/>
            <a:ext cx="539750" cy="27321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8A70174-ADBE-A313-9760-0028086D0F39}"/>
              </a:ext>
            </a:extLst>
          </p:cNvPr>
          <p:cNvSpPr/>
          <p:nvPr/>
        </p:nvSpPr>
        <p:spPr>
          <a:xfrm>
            <a:off x="5054599" y="2024816"/>
            <a:ext cx="393164" cy="267623"/>
          </a:xfrm>
          <a:prstGeom prst="rect">
            <a:avLst/>
          </a:prstGeom>
          <a:noFill/>
          <a:ln>
            <a:solidFill>
              <a:srgbClr val="48EA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F5748C6-5784-7F8B-FAD4-2F362A91B851}"/>
              </a:ext>
            </a:extLst>
          </p:cNvPr>
          <p:cNvSpPr/>
          <p:nvPr/>
        </p:nvSpPr>
        <p:spPr>
          <a:xfrm>
            <a:off x="1362118" y="3969561"/>
            <a:ext cx="1490551" cy="273219"/>
          </a:xfrm>
          <a:prstGeom prst="rect">
            <a:avLst/>
          </a:prstGeom>
          <a:noFill/>
          <a:ln>
            <a:solidFill>
              <a:srgbClr val="48EA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1D3F3E1-DCFA-2838-8A6A-250328F923C1}"/>
              </a:ext>
            </a:extLst>
          </p:cNvPr>
          <p:cNvSpPr/>
          <p:nvPr/>
        </p:nvSpPr>
        <p:spPr>
          <a:xfrm>
            <a:off x="3957212" y="4493116"/>
            <a:ext cx="936760" cy="273219"/>
          </a:xfrm>
          <a:prstGeom prst="rect">
            <a:avLst/>
          </a:prstGeom>
          <a:noFill/>
          <a:ln>
            <a:solidFill>
              <a:srgbClr val="48EA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9FA0D96-1FD9-1BB2-58FE-3078310B2CC5}"/>
              </a:ext>
            </a:extLst>
          </p:cNvPr>
          <p:cNvSpPr/>
          <p:nvPr/>
        </p:nvSpPr>
        <p:spPr>
          <a:xfrm>
            <a:off x="2176214" y="2287799"/>
            <a:ext cx="1275323" cy="273219"/>
          </a:xfrm>
          <a:prstGeom prst="rect">
            <a:avLst/>
          </a:prstGeom>
          <a:noFill/>
          <a:ln>
            <a:solidFill>
              <a:srgbClr val="93B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82250C5-4594-7AFD-8562-0B3C2A0F2A73}"/>
              </a:ext>
            </a:extLst>
          </p:cNvPr>
          <p:cNvSpPr/>
          <p:nvPr/>
        </p:nvSpPr>
        <p:spPr>
          <a:xfrm>
            <a:off x="5294959" y="4494532"/>
            <a:ext cx="1781982" cy="273219"/>
          </a:xfrm>
          <a:prstGeom prst="rect">
            <a:avLst/>
          </a:prstGeom>
          <a:noFill/>
          <a:ln>
            <a:solidFill>
              <a:srgbClr val="93B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088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uiExpand="1" build="p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2">
                <a:extLst>
                  <a:ext uri="{FF2B5EF4-FFF2-40B4-BE49-F238E27FC236}">
                    <a16:creationId xmlns:a16="http://schemas.microsoft.com/office/drawing/2014/main" id="{4DF93A59-2C76-7D24-B8A8-3362CBC7CE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1795" y="329124"/>
                <a:ext cx="4510709" cy="5756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49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9pPr>
              </a:lstStyle>
              <a:p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Testen </a:t>
                </a: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Questrial" pitchFamily="2" charset="0"/>
                    <a:cs typeface="Arial" panose="020B0604020202020204" pitchFamily="34" charset="0"/>
                  </a:rPr>
                  <a:t>von</a:t>
                </a: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4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𝑜𝑟𝑑</m:t>
                    </m:r>
                    <m:r>
                      <a:rPr lang="de-DE" sz="1400" b="0" i="1" u="none" strike="noStrike" baseline="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24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de-DE" sz="24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= </m:t>
                    </m:r>
                    <m:r>
                      <a:rPr lang="de-DE" sz="24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24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− 1 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itle 2">
                <a:extLst>
                  <a:ext uri="{FF2B5EF4-FFF2-40B4-BE49-F238E27FC236}">
                    <a16:creationId xmlns:a16="http://schemas.microsoft.com/office/drawing/2014/main" id="{4DF93A59-2C76-7D24-B8A8-3362CBC7C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95" y="329124"/>
                <a:ext cx="4510709" cy="575667"/>
              </a:xfrm>
              <a:prstGeom prst="rect">
                <a:avLst/>
              </a:prstGeom>
              <a:blipFill>
                <a:blip r:embed="rId2"/>
                <a:stretch>
                  <a:fillRect l="-2162" t="-1064" b="-117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Google Shape;206;p33">
            <a:extLst>
              <a:ext uri="{FF2B5EF4-FFF2-40B4-BE49-F238E27FC236}">
                <a16:creationId xmlns:a16="http://schemas.microsoft.com/office/drawing/2014/main" id="{13F64E03-FE38-E1EE-67F1-9BB122F7A017}"/>
              </a:ext>
            </a:extLst>
          </p:cNvPr>
          <p:cNvCxnSpPr>
            <a:cxnSpLocks/>
          </p:cNvCxnSpPr>
          <p:nvPr/>
        </p:nvCxnSpPr>
        <p:spPr>
          <a:xfrm>
            <a:off x="541795" y="896080"/>
            <a:ext cx="429267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9F59C08-DE72-148F-79D1-C9C331125329}"/>
                  </a:ext>
                </a:extLst>
              </p:cNvPr>
              <p:cNvSpPr txBox="1"/>
              <p:nvPr/>
            </p:nvSpPr>
            <p:spPr>
              <a:xfrm>
                <a:off x="953037" y="1886148"/>
                <a:ext cx="6851113" cy="16343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de-DE" sz="1600" b="1" i="0" u="none" strike="noStrike" baseline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Satz 4.25. </a:t>
                </a:r>
                <a:r>
                  <a:rPr lang="de-DE" sz="1600" b="0" i="0" u="none" strike="noStrike" baseline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Seien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de-DE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de-DE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b>
                        <m:r>
                          <a:rPr lang="de-DE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0" u="none" strike="noStrike" baseline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und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≤ 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≤ 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− 1</m:t>
                    </m:r>
                  </m:oMath>
                </a14:m>
                <a:r>
                  <a:rPr lang="de-DE" sz="1600" b="0" i="0" u="none" strike="noStrike" baseline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. </a:t>
                </a:r>
              </a:p>
              <a:p>
                <a:pPr algn="l"/>
                <a:r>
                  <a:rPr lang="de-DE" sz="1600" b="0" i="0" u="none" strike="noStrike" baseline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Dann gilt:</a:t>
                </a:r>
              </a:p>
              <a:p>
                <a:pPr algn="l"/>
                <a:endParaRPr lang="de-DE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de-DE" sz="1600" b="0" i="1" strike="noStrike" baseline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trike="noStrike" baseline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𝑜𝑟𝑑</m:t>
                        </m:r>
                      </m:e>
                      <m:sub>
                        <m:r>
                          <a:rPr lang="de-DE" sz="1600" b="0" i="1" strike="noStrike" baseline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de-DE" sz="1600" b="0" i="1" strike="noStrike" baseline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trike="noStrike" baseline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l-GR" sz="1600" b="0" i="1" strike="noStrike" baseline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1600" b="0" i="1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 ⟺</m:t>
                    </m:r>
                    <m:sSup>
                      <m:sSupPr>
                        <m:ctrlPr>
                          <a:rPr lang="de-DE" sz="1600" b="0" i="1" strike="noStrike" baseline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trike="noStrike" baseline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600" b="0" i="1" strike="noStrike" baseline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de-DE" sz="1600" b="0" i="1" strike="noStrike" baseline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de-DE" sz="1600" b="0" i="1" strike="noStrike" baseline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de-DE" sz="1600" b="0" i="1" strike="noStrike" baseline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 1 </m:t>
                    </m:r>
                    <m:r>
                      <a:rPr lang="de-DE" sz="1600" b="0" i="1" strike="noStrike" baseline="0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de-DE" sz="1600" b="0" i="1" strike="noStrike" baseline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1" u="sng" strike="noStrike" baseline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und </a:t>
                </a:r>
                <a:r>
                  <a:rPr lang="de-DE" sz="16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</a:p>
              <a:p>
                <a:pPr algn="l"/>
                <a:r>
                  <a:rPr lang="de-DE" sz="1600" b="0" u="none" strike="noStrike" baseline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&lt;(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 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𝑚𝑖𝑡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−1 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𝑔𝑖𝑙𝑡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de-DE" sz="1600" b="0" i="1" u="none" strike="noStrike" baseline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u="none" strike="noStrike" baseline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600" b="0" i="1" u="none" strike="noStrike" baseline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600" b="0" i="1" u="none" strike="noStrike" baseline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≢ 1 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0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de-DE" sz="1600" b="0" i="0" u="none" strike="noStrike" baseline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endParaRPr lang="de-DE" sz="1600" b="0" i="0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9F59C08-DE72-148F-79D1-C9C331125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37" y="1886148"/>
                <a:ext cx="6851113" cy="1634358"/>
              </a:xfrm>
              <a:prstGeom prst="rect">
                <a:avLst/>
              </a:prstGeom>
              <a:blipFill>
                <a:blip r:embed="rId3"/>
                <a:stretch>
                  <a:fillRect l="-445" t="-148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0B6A705C-B165-D3B1-54DA-F4DF31336F97}"/>
                  </a:ext>
                </a:extLst>
              </p:cNvPr>
              <p:cNvSpPr txBox="1"/>
              <p:nvPr/>
            </p:nvSpPr>
            <p:spPr>
              <a:xfrm>
                <a:off x="953037" y="4044512"/>
                <a:ext cx="4990563" cy="84766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txBody>
              <a:bodyPr wrap="square">
                <a:spAutoFit/>
              </a:bodyPr>
              <a:lstStyle/>
              <a:p>
                <a:r>
                  <a:rPr lang="de-DE" sz="1600" b="1" i="0" u="none" strike="noStrike" baseline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Satz 4.6. (Euler) </a:t>
                </a:r>
                <a:r>
                  <a:rPr lang="de-DE" sz="1600" b="0" i="0" u="none" strike="noStrike" baseline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Für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≥ 2 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𝑢𝑛𝑑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sSub>
                      <m:sSubPr>
                        <m:ctrlPr>
                          <a:rPr lang="de-DE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de-DE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b>
                        <m:r>
                          <a:rPr lang="de-DE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𝑏𝑒𝑙𝑖𝑏𝑖𝑔</m:t>
                    </m:r>
                    <m:r>
                      <a:rPr lang="de-DE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𝑔𝑖𝑙𝑡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de-DE" sz="1600" b="0" i="0" u="none" strike="noStrike" baseline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1600" b="0" i="1" u="none" strike="noStrike" baseline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u="none" strike="noStrike" baseline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600" b="0" i="1" u="none" strike="noStrike" baseline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600" b="0" i="1" u="none" strike="noStrike" baseline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pt-BR" sz="1600" b="0" i="1" u="none" strike="noStrike" baseline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pt-BR" sz="1600" b="0" i="1" u="none" strike="noStrike" baseline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600" b="0" i="1" u="none" strike="noStrike" baseline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pt-BR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≡ 1 </m:t>
                    </m:r>
                    <m:r>
                      <a:rPr lang="pt-BR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pt-BR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600" b="0" i="0" u="none" strike="noStrike" baseline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  <a:endParaRPr lang="de-DE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0B6A705C-B165-D3B1-54DA-F4DF31336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37" y="4044512"/>
                <a:ext cx="4990563" cy="847668"/>
              </a:xfrm>
              <a:prstGeom prst="rect">
                <a:avLst/>
              </a:prstGeom>
              <a:blipFill>
                <a:blip r:embed="rId4"/>
                <a:stretch>
                  <a:fillRect l="-487" t="-2113" b="-6338"/>
                </a:stretch>
              </a:blipFill>
              <a:ln w="12700"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feld 2">
            <a:extLst>
              <a:ext uri="{FF2B5EF4-FFF2-40B4-BE49-F238E27FC236}">
                <a16:creationId xmlns:a16="http://schemas.microsoft.com/office/drawing/2014/main" id="{27761D50-8424-A428-8793-2C47BECF99B5}"/>
              </a:ext>
            </a:extLst>
          </p:cNvPr>
          <p:cNvSpPr txBox="1"/>
          <p:nvPr/>
        </p:nvSpPr>
        <p:spPr>
          <a:xfrm>
            <a:off x="953037" y="3727450"/>
            <a:ext cx="1993363" cy="317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Wiederholung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BAE49A4-BC17-7ED8-F693-8DDD2A1323B8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22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EB98E2A-6A3C-FBAB-B21A-9D7F3A9E0975}"/>
              </a:ext>
            </a:extLst>
          </p:cNvPr>
          <p:cNvSpPr/>
          <p:nvPr/>
        </p:nvSpPr>
        <p:spPr>
          <a:xfrm>
            <a:off x="3028950" y="1919507"/>
            <a:ext cx="834712" cy="298450"/>
          </a:xfrm>
          <a:prstGeom prst="rect">
            <a:avLst/>
          </a:prstGeom>
          <a:noFill/>
          <a:ln>
            <a:solidFill>
              <a:srgbClr val="48EA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90D355D-4C6A-B6EE-5AFB-2E9008170BE1}"/>
              </a:ext>
            </a:extLst>
          </p:cNvPr>
          <p:cNvSpPr/>
          <p:nvPr/>
        </p:nvSpPr>
        <p:spPr>
          <a:xfrm>
            <a:off x="2865817" y="2741963"/>
            <a:ext cx="192915" cy="298450"/>
          </a:xfrm>
          <a:prstGeom prst="rect">
            <a:avLst/>
          </a:prstGeom>
          <a:noFill/>
          <a:ln>
            <a:solidFill>
              <a:srgbClr val="48EA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CD87C6C-A05B-93A9-C8DE-D039AD4FB001}"/>
              </a:ext>
            </a:extLst>
          </p:cNvPr>
          <p:cNvSpPr/>
          <p:nvPr/>
        </p:nvSpPr>
        <p:spPr>
          <a:xfrm>
            <a:off x="2563132" y="4593730"/>
            <a:ext cx="206801" cy="298450"/>
          </a:xfrm>
          <a:prstGeom prst="rect">
            <a:avLst/>
          </a:prstGeom>
          <a:noFill/>
          <a:ln>
            <a:solidFill>
              <a:srgbClr val="48EA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B10E2B2-F6E3-71B9-3A0C-758065FE576A}"/>
              </a:ext>
            </a:extLst>
          </p:cNvPr>
          <p:cNvSpPr/>
          <p:nvPr/>
        </p:nvSpPr>
        <p:spPr>
          <a:xfrm>
            <a:off x="3810000" y="4057937"/>
            <a:ext cx="762000" cy="298450"/>
          </a:xfrm>
          <a:prstGeom prst="rect">
            <a:avLst/>
          </a:prstGeom>
          <a:noFill/>
          <a:ln>
            <a:solidFill>
              <a:srgbClr val="48EA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0D713B9-0892-7010-086D-0A2AF9E90619}"/>
              </a:ext>
            </a:extLst>
          </p:cNvPr>
          <p:cNvSpPr/>
          <p:nvPr/>
        </p:nvSpPr>
        <p:spPr>
          <a:xfrm>
            <a:off x="2769933" y="4517884"/>
            <a:ext cx="385391" cy="27833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71AF859-E365-8EE0-89C0-3B13E16D8593}"/>
              </a:ext>
            </a:extLst>
          </p:cNvPr>
          <p:cNvSpPr/>
          <p:nvPr/>
        </p:nvSpPr>
        <p:spPr>
          <a:xfrm>
            <a:off x="3060915" y="2639804"/>
            <a:ext cx="385391" cy="27833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520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2">
                <a:extLst>
                  <a:ext uri="{FF2B5EF4-FFF2-40B4-BE49-F238E27FC236}">
                    <a16:creationId xmlns:a16="http://schemas.microsoft.com/office/drawing/2014/main" id="{4DF93A59-2C76-7D24-B8A8-3362CBC7CE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1795" y="320413"/>
                <a:ext cx="4510709" cy="5756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49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9pPr>
              </a:lstStyle>
              <a:p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Testen </a:t>
                </a: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Questrial" pitchFamily="2" charset="0"/>
                    <a:cs typeface="Arial" panose="020B0604020202020204" pitchFamily="34" charset="0"/>
                  </a:rPr>
                  <a:t>von</a:t>
                </a: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4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𝑜𝑟𝑑</m:t>
                    </m:r>
                    <m:r>
                      <a:rPr lang="de-DE" sz="1400" b="0" i="1" u="none" strike="noStrike" baseline="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24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de-DE" sz="24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= </m:t>
                    </m:r>
                    <m:r>
                      <a:rPr lang="de-DE" sz="24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24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− 1 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itle 2">
                <a:extLst>
                  <a:ext uri="{FF2B5EF4-FFF2-40B4-BE49-F238E27FC236}">
                    <a16:creationId xmlns:a16="http://schemas.microsoft.com/office/drawing/2014/main" id="{4DF93A59-2C76-7D24-B8A8-3362CBC7C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95" y="320413"/>
                <a:ext cx="4510709" cy="575667"/>
              </a:xfrm>
              <a:prstGeom prst="rect">
                <a:avLst/>
              </a:prstGeom>
              <a:blipFill>
                <a:blip r:embed="rId2"/>
                <a:stretch>
                  <a:fillRect l="-2162" t="-1064" b="-117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Google Shape;206;p33">
            <a:extLst>
              <a:ext uri="{FF2B5EF4-FFF2-40B4-BE49-F238E27FC236}">
                <a16:creationId xmlns:a16="http://schemas.microsoft.com/office/drawing/2014/main" id="{13F64E03-FE38-E1EE-67F1-9BB122F7A017}"/>
              </a:ext>
            </a:extLst>
          </p:cNvPr>
          <p:cNvCxnSpPr>
            <a:cxnSpLocks/>
          </p:cNvCxnSpPr>
          <p:nvPr/>
        </p:nvCxnSpPr>
        <p:spPr>
          <a:xfrm>
            <a:off x="541795" y="896080"/>
            <a:ext cx="429267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9F59C08-DE72-148F-79D1-C9C331125329}"/>
                  </a:ext>
                </a:extLst>
              </p:cNvPr>
              <p:cNvSpPr txBox="1"/>
              <p:nvPr/>
            </p:nvSpPr>
            <p:spPr>
              <a:xfrm>
                <a:off x="953037" y="1889906"/>
                <a:ext cx="6851113" cy="13658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de-DE" sz="1600" b="1" i="0" u="none" strike="noStrike" baseline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Satz 4.25. </a:t>
                </a:r>
                <a:r>
                  <a:rPr lang="de-DE" sz="1600" b="0" i="0" u="none" strike="noStrike" baseline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Seien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de-DE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de-DE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b>
                        <m:r>
                          <a:rPr lang="de-DE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0" u="none" strike="noStrike" baseline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und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≤ 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≤ 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− 1</m:t>
                    </m:r>
                  </m:oMath>
                </a14:m>
                <a:r>
                  <a:rPr lang="de-DE" sz="1600" b="0" i="0" u="none" strike="noStrike" baseline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. </a:t>
                </a:r>
              </a:p>
              <a:p>
                <a:pPr algn="l"/>
                <a:r>
                  <a:rPr lang="de-DE" sz="1600" b="0" i="0" u="none" strike="noStrike" baseline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Dann gilt:</a:t>
                </a:r>
              </a:p>
              <a:p>
                <a:pPr algn="l"/>
                <a:endParaRPr lang="de-DE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strike="noStrike" baseline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trike="noStrike" baseline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𝑜𝑟𝑑</m:t>
                          </m:r>
                        </m:e>
                        <m:sub>
                          <m:r>
                            <a:rPr lang="de-DE" sz="1600" b="0" i="1" strike="noStrike" baseline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de-DE" sz="1600" b="0" i="1" strike="noStrike" baseline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trike="noStrike" baseline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l-GR" sz="1600" b="0" i="1" strike="noStrike" baseline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sz="1600" b="0" i="1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de-DE" sz="1600" b="0" i="1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 ⟺∀ </m:t>
                      </m:r>
                      <m:r>
                        <a:rPr lang="de-DE" sz="1600" b="0" i="1" u="none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de-DE" sz="1600" b="0" i="1" u="none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&lt;(</m:t>
                      </m:r>
                      <m:r>
                        <a:rPr lang="de-DE" sz="1600" b="0" i="1" u="none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de-DE" sz="1600" b="0" i="1" u="none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−1) </m:t>
                      </m:r>
                      <m:r>
                        <a:rPr lang="de-DE" sz="1600" b="0" i="1" u="none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𝑚𝑖𝑡</m:t>
                      </m:r>
                      <m:r>
                        <a:rPr lang="de-DE" sz="1600" b="0" i="1" u="none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1600" b="0" i="1" u="none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de-DE" sz="1600" b="0" i="1" u="none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de-DE" sz="1600" b="0" i="1" u="none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de-DE" sz="1600" b="0" i="1" u="none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−1 </m:t>
                      </m:r>
                      <m:r>
                        <a:rPr lang="de-DE" sz="1600" b="0" i="1" u="none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𝑔𝑖𝑙𝑡</m:t>
                      </m:r>
                      <m:r>
                        <a:rPr lang="de-DE" sz="1600" b="0" i="1" u="none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de-DE" sz="1600" b="0" i="1" u="none" strike="noStrike" baseline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u="none" strike="noStrike" baseline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1600" b="0" i="1" u="none" strike="noStrike" baseline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de-DE" sz="1600" b="0" i="1" u="none" strike="noStrike" baseline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de-DE" sz="1600" b="0" i="1" u="none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≢ 1 </m:t>
                      </m:r>
                      <m:r>
                        <a:rPr lang="de-DE" sz="1600" b="0" i="1" u="none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de-DE" sz="1600" b="0" i="1" u="none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1600" b="0" i="1" u="none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de-DE" sz="1600" b="0" i="0" u="none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de-DE" sz="1600" b="0" i="0" u="none" strike="noStrike" baseline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endParaRPr lang="de-DE" sz="1600" b="0" i="0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9F59C08-DE72-148F-79D1-C9C331125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37" y="1889906"/>
                <a:ext cx="6851113" cy="1365823"/>
              </a:xfrm>
              <a:prstGeom prst="rect">
                <a:avLst/>
              </a:prstGeom>
              <a:blipFill>
                <a:blip r:embed="rId3"/>
                <a:stretch>
                  <a:fillRect l="-445" t="-17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CA7AD297-55E0-1419-9E0D-0B5569629DFF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3815285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2">
                <a:extLst>
                  <a:ext uri="{FF2B5EF4-FFF2-40B4-BE49-F238E27FC236}">
                    <a16:creationId xmlns:a16="http://schemas.microsoft.com/office/drawing/2014/main" id="{E349DD11-6358-0849-CB26-FCC57DDDBF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1795" y="320413"/>
                <a:ext cx="4510709" cy="5756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49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Questrial"/>
                  <a:buNone/>
                  <a:defRPr sz="3600" b="0" i="0" u="none" strike="noStrike" cap="non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defRPr>
                </a:lvl9pPr>
              </a:lstStyle>
              <a:p>
                <a:r>
                  <a:rPr lang="en-US" sz="2400" dirty="0" err="1"/>
                  <a:t>Anzahl</a:t>
                </a:r>
                <a:r>
                  <a:rPr lang="en-US" sz="2400" dirty="0"/>
                  <a:t> von </a:t>
                </a:r>
                <a:r>
                  <a:rPr lang="en-US" sz="2400" b="1" dirty="0" err="1"/>
                  <a:t>Teilern</a:t>
                </a:r>
                <a:r>
                  <a:rPr lang="en-US" sz="2400" dirty="0"/>
                  <a:t> von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itle 2">
                <a:extLst>
                  <a:ext uri="{FF2B5EF4-FFF2-40B4-BE49-F238E27FC236}">
                    <a16:creationId xmlns:a16="http://schemas.microsoft.com/office/drawing/2014/main" id="{E349DD11-6358-0849-CB26-FCC57DDDB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95" y="320413"/>
                <a:ext cx="4510709" cy="575667"/>
              </a:xfrm>
              <a:prstGeom prst="rect">
                <a:avLst/>
              </a:prstGeom>
              <a:blipFill>
                <a:blip r:embed="rId2"/>
                <a:stretch>
                  <a:fillRect l="-2162" b="-127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Google Shape;206;p33">
            <a:extLst>
              <a:ext uri="{FF2B5EF4-FFF2-40B4-BE49-F238E27FC236}">
                <a16:creationId xmlns:a16="http://schemas.microsoft.com/office/drawing/2014/main" id="{B0022C35-B57B-812E-F8FB-E381F49CE47A}"/>
              </a:ext>
            </a:extLst>
          </p:cNvPr>
          <p:cNvCxnSpPr>
            <a:cxnSpLocks/>
          </p:cNvCxnSpPr>
          <p:nvPr/>
        </p:nvCxnSpPr>
        <p:spPr>
          <a:xfrm>
            <a:off x="541795" y="896080"/>
            <a:ext cx="403020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C08E173E-4EE2-B20B-C0A2-E359062DE860}"/>
                  </a:ext>
                </a:extLst>
              </p:cNvPr>
              <p:cNvSpPr txBox="1"/>
              <p:nvPr/>
            </p:nvSpPr>
            <p:spPr>
              <a:xfrm>
                <a:off x="615950" y="1289050"/>
                <a:ext cx="6010230" cy="2669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𝑆𝑒𝑖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−1=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∙…∙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de-DE" sz="1800" b="0" dirty="0"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𝐷𝑎𝑛𝑛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𝑠𝑖𝑛𝑑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𝑓𝑜𝑙𝑔𝑒𝑛𝑑𝑒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 "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𝑃𝑟𝑜𝑑𝑢𝑘𝑡𝑒</m:t>
                    </m:r>
                    <m:r>
                      <a:rPr lang="de-DE" sz="1800" b="0" i="1" dirty="0" smtClean="0">
                        <a:latin typeface="Cambria Math" panose="02040503050406030204" pitchFamily="18" charset="0"/>
                      </a:rPr>
                      <m:t>"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𝑇𝑒𝑖𝑙𝑒𝑟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𝑣𝑜𝑛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−1:</m:t>
                    </m:r>
                  </m:oMath>
                </a14:m>
                <a:r>
                  <a:rPr lang="de-DE" sz="18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endParaRPr lang="de-DE" sz="180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|"/>
                        <m:ctrlPr>
                          <a:rPr lang="de-DE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de-DE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sz="1800" b="0" i="1" dirty="0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de-DE" sz="18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800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de-DE" sz="18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|"/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de-DE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de-DE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DE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de-DE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=1,…,</m:t>
                    </m:r>
                    <m:r>
                      <a:rPr lang="de-DE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de-DE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de-DE" sz="1800" b="0" dirty="0">
                    <a:ea typeface="Cambria Math" panose="02040503050406030204" pitchFamily="18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|"/>
                        <m:ctrlP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de-DE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de-DE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DE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de-DE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DE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de-DE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=1,…,</m:t>
                    </m:r>
                    <m:r>
                      <a:rPr lang="de-DE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de-DE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de-DE" sz="1800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800" b="0" dirty="0">
                    <a:ea typeface="Cambria Math" panose="02040503050406030204" pitchFamily="18" charset="0"/>
                  </a:rPr>
                  <a:t>…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∙…∙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de-DE" sz="1800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sz="1800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C08E173E-4EE2-B20B-C0A2-E359062DE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50" y="1289050"/>
                <a:ext cx="6010230" cy="2669449"/>
              </a:xfrm>
              <a:prstGeom prst="rect">
                <a:avLst/>
              </a:prstGeom>
              <a:blipFill>
                <a:blip r:embed="rId3"/>
                <a:stretch>
                  <a:fillRect l="-6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C2ABCE37-4FF5-6B18-92A1-5350EA8DF050}"/>
                  </a:ext>
                </a:extLst>
              </p:cNvPr>
              <p:cNvSpPr txBox="1"/>
              <p:nvPr/>
            </p:nvSpPr>
            <p:spPr>
              <a:xfrm>
                <a:off x="5866327" y="2369843"/>
                <a:ext cx="175003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4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Ο</m:t>
                      </m:r>
                      <m:r>
                        <a:rPr lang="de-DE" sz="4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de-DE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de-DE" sz="4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4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C2ABCE37-4FF5-6B18-92A1-5350EA8DF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6327" y="2369843"/>
                <a:ext cx="1750031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feld 3">
            <a:extLst>
              <a:ext uri="{FF2B5EF4-FFF2-40B4-BE49-F238E27FC236}">
                <a16:creationId xmlns:a16="http://schemas.microsoft.com/office/drawing/2014/main" id="{DFE78487-DBDE-4142-0663-EE9116F5F110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57213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DF93A59-2C76-7D24-B8A8-3362CBC7CEEB}"/>
              </a:ext>
            </a:extLst>
          </p:cNvPr>
          <p:cNvSpPr txBox="1">
            <a:spLocks/>
          </p:cNvSpPr>
          <p:nvPr/>
        </p:nvSpPr>
        <p:spPr>
          <a:xfrm>
            <a:off x="541795" y="320413"/>
            <a:ext cx="3665038" cy="57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4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geht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noch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besser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r>
              <a:rPr lang="en-US" sz="2400" dirty="0"/>
              <a:t> </a:t>
            </a:r>
          </a:p>
        </p:txBody>
      </p:sp>
      <p:cxnSp>
        <p:nvCxnSpPr>
          <p:cNvPr id="5" name="Google Shape;206;p33">
            <a:extLst>
              <a:ext uri="{FF2B5EF4-FFF2-40B4-BE49-F238E27FC236}">
                <a16:creationId xmlns:a16="http://schemas.microsoft.com/office/drawing/2014/main" id="{13F64E03-FE38-E1EE-67F1-9BB122F7A017}"/>
              </a:ext>
            </a:extLst>
          </p:cNvPr>
          <p:cNvCxnSpPr>
            <a:cxnSpLocks/>
          </p:cNvCxnSpPr>
          <p:nvPr/>
        </p:nvCxnSpPr>
        <p:spPr>
          <a:xfrm>
            <a:off x="541795" y="896080"/>
            <a:ext cx="366503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F2B4BDD-A62C-2143-F274-398249FD1928}"/>
                  </a:ext>
                </a:extLst>
              </p:cNvPr>
              <p:cNvSpPr txBox="1"/>
              <p:nvPr/>
            </p:nvSpPr>
            <p:spPr>
              <a:xfrm>
                <a:off x="2058786" y="1821673"/>
                <a:ext cx="5026428" cy="15001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600" b="1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Folgerung 4.26.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Sei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ungerade, g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sSub>
                      <m:sSubPr>
                        <m:ctrlP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b>
                        <m: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und</a:t>
                </a:r>
                <a:endParaRPr lang="de-DE" sz="1600" b="0" i="1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 = </m:t>
                    </m:r>
                    <m:sSub>
                      <m:sSubPr>
                        <m:ctrlP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 ∙</m:t>
                    </m:r>
                    <m:sSub>
                      <m:sSubPr>
                        <m:ctrlP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sz="1600" b="0" i="1" u="none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die Zerlegung von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</a:t>
                </a:r>
              </a:p>
              <a:p>
                <a:pPr algn="l"/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Primfaktoren. Dann gilt:</a:t>
                </a:r>
              </a:p>
              <a:p>
                <a:pPr algn="l"/>
                <a:endParaRPr lang="de-DE" sz="1600" b="0" i="0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r>
                      <a:rPr lang="de-DE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l-GR" sz="1600" b="0" i="1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erzeugt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b>
                        <m: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6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⟺∀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1,…,</m:t>
                        </m:r>
                        <m: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f>
                          <m:fPr>
                            <m:ctrlPr>
                              <a:rPr lang="de-DE" sz="1600" b="0" i="1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600" b="0" i="1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de-DE" sz="1600" b="0" i="1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de-DE" sz="1600" b="0" i="1" dirty="0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dirty="0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dirty="0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sup>
                    </m:sSup>
                    <m:r>
                      <a:rPr lang="de-DE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≢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sz="1600" b="0" i="1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  <a:endParaRPr lang="de-DE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F2B4BDD-A62C-2143-F274-398249FD1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786" y="1821673"/>
                <a:ext cx="5026428" cy="1500154"/>
              </a:xfrm>
              <a:prstGeom prst="rect">
                <a:avLst/>
              </a:prstGeom>
              <a:blipFill>
                <a:blip r:embed="rId2"/>
                <a:stretch>
                  <a:fillRect l="-728" t="-1626" b="-243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4A46CC7A-83F7-7203-F2A6-6FFC988A4AF5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338022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>
            <a:spLocks noGrp="1"/>
          </p:cNvSpPr>
          <p:nvPr>
            <p:ph type="title" idx="8"/>
          </p:nvPr>
        </p:nvSpPr>
        <p:spPr>
          <a:xfrm>
            <a:off x="720000" y="365913"/>
            <a:ext cx="198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Agenda</a:t>
            </a:r>
            <a:endParaRPr dirty="0"/>
          </a:p>
        </p:txBody>
      </p:sp>
      <p:sp>
        <p:nvSpPr>
          <p:cNvPr id="172" name="Google Shape;172;p31"/>
          <p:cNvSpPr txBox="1">
            <a:spLocks noGrp="1"/>
          </p:cNvSpPr>
          <p:nvPr>
            <p:ph type="title"/>
          </p:nvPr>
        </p:nvSpPr>
        <p:spPr>
          <a:xfrm>
            <a:off x="5571350" y="430343"/>
            <a:ext cx="3063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sz="2000" dirty="0"/>
              <a:t>Diffie-Hellman Protokoll</a:t>
            </a:r>
            <a:endParaRPr sz="2000" dirty="0"/>
          </a:p>
        </p:txBody>
      </p:sp>
      <p:sp>
        <p:nvSpPr>
          <p:cNvPr id="173" name="Google Shape;173;p31"/>
          <p:cNvSpPr txBox="1">
            <a:spLocks noGrp="1"/>
          </p:cNvSpPr>
          <p:nvPr>
            <p:ph type="subTitle" idx="1"/>
          </p:nvPr>
        </p:nvSpPr>
        <p:spPr>
          <a:xfrm>
            <a:off x="5571350" y="880826"/>
            <a:ext cx="2562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Public Key Systeme und das Diffie-Hellman Protokoll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4" name="Google Shape;174;p31"/>
          <p:cNvSpPr txBox="1">
            <a:spLocks noGrp="1"/>
          </p:cNvSpPr>
          <p:nvPr>
            <p:ph type="title" idx="2"/>
          </p:nvPr>
        </p:nvSpPr>
        <p:spPr>
          <a:xfrm>
            <a:off x="5571350" y="1505518"/>
            <a:ext cx="3086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/>
              <a:t>Erzeugererzeugung</a:t>
            </a:r>
            <a:endParaRPr lang="en-US" dirty="0" err="1"/>
          </a:p>
        </p:txBody>
      </p:sp>
      <p:sp>
        <p:nvSpPr>
          <p:cNvPr id="175" name="Google Shape;175;p31"/>
          <p:cNvSpPr txBox="1">
            <a:spLocks noGrp="1"/>
          </p:cNvSpPr>
          <p:nvPr>
            <p:ph type="subTitle" idx="3"/>
          </p:nvPr>
        </p:nvSpPr>
        <p:spPr>
          <a:xfrm>
            <a:off x="5571350" y="1969884"/>
            <a:ext cx="2562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Tricks für Algorithmen mit polynomieller Laufzeit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4"/>
          </p:nvPr>
        </p:nvSpPr>
        <p:spPr>
          <a:xfrm>
            <a:off x="5571349" y="2580693"/>
            <a:ext cx="3327951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/>
              <a:t>Public Key Cryptosystems</a:t>
            </a:r>
          </a:p>
        </p:txBody>
      </p:sp>
      <p:sp>
        <p:nvSpPr>
          <p:cNvPr id="177" name="Google Shape;177;p31"/>
          <p:cNvSpPr txBox="1">
            <a:spLocks noGrp="1"/>
          </p:cNvSpPr>
          <p:nvPr>
            <p:ph type="subTitle" idx="5"/>
          </p:nvPr>
        </p:nvSpPr>
        <p:spPr>
          <a:xfrm>
            <a:off x="5571350" y="3058941"/>
            <a:ext cx="2562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Das Elgamal-Protokoll und Einsatz in der Praxis</a:t>
            </a:r>
            <a:endParaRPr dirty="0"/>
          </a:p>
        </p:txBody>
      </p:sp>
      <p:sp>
        <p:nvSpPr>
          <p:cNvPr id="178" name="Google Shape;178;p31"/>
          <p:cNvSpPr txBox="1">
            <a:spLocks noGrp="1"/>
          </p:cNvSpPr>
          <p:nvPr>
            <p:ph type="title" idx="6"/>
          </p:nvPr>
        </p:nvSpPr>
        <p:spPr>
          <a:xfrm>
            <a:off x="5571350" y="3655868"/>
            <a:ext cx="3063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/>
              <a:t>Sicherheit </a:t>
            </a:r>
            <a:endParaRPr sz="2000" dirty="0"/>
          </a:p>
        </p:txBody>
      </p:sp>
      <p:sp>
        <p:nvSpPr>
          <p:cNvPr id="179" name="Google Shape;179;p31"/>
          <p:cNvSpPr txBox="1">
            <a:spLocks noGrp="1"/>
          </p:cNvSpPr>
          <p:nvPr>
            <p:ph type="subTitle" idx="7"/>
          </p:nvPr>
        </p:nvSpPr>
        <p:spPr>
          <a:xfrm>
            <a:off x="5571350" y="4147999"/>
            <a:ext cx="2913744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g</a:t>
            </a:r>
            <a:r>
              <a:rPr lang="es" dirty="0"/>
              <a:t>egen Man-in-the-Middle Angriffe, Quantencomputer &amp; Co.</a:t>
            </a:r>
            <a:endParaRPr dirty="0"/>
          </a:p>
        </p:txBody>
      </p:sp>
      <p:sp>
        <p:nvSpPr>
          <p:cNvPr id="180" name="Google Shape;180;p31"/>
          <p:cNvSpPr txBox="1">
            <a:spLocks noGrp="1"/>
          </p:cNvSpPr>
          <p:nvPr>
            <p:ph type="title" idx="9"/>
          </p:nvPr>
        </p:nvSpPr>
        <p:spPr>
          <a:xfrm>
            <a:off x="4099525" y="373950"/>
            <a:ext cx="1326000" cy="10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01</a:t>
            </a:r>
            <a:endParaRPr dirty="0"/>
          </a:p>
        </p:txBody>
      </p:sp>
      <p:sp>
        <p:nvSpPr>
          <p:cNvPr id="181" name="Google Shape;181;p31"/>
          <p:cNvSpPr txBox="1">
            <a:spLocks noGrp="1"/>
          </p:cNvSpPr>
          <p:nvPr>
            <p:ph type="title" idx="13"/>
          </p:nvPr>
        </p:nvSpPr>
        <p:spPr>
          <a:xfrm>
            <a:off x="4099525" y="2557800"/>
            <a:ext cx="1326000" cy="10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182" name="Google Shape;182;p31"/>
          <p:cNvSpPr txBox="1">
            <a:spLocks noGrp="1"/>
          </p:cNvSpPr>
          <p:nvPr>
            <p:ph type="title" idx="14"/>
          </p:nvPr>
        </p:nvSpPr>
        <p:spPr>
          <a:xfrm>
            <a:off x="4099525" y="1465875"/>
            <a:ext cx="1326000" cy="10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183" name="Google Shape;183;p31"/>
          <p:cNvSpPr txBox="1">
            <a:spLocks noGrp="1"/>
          </p:cNvSpPr>
          <p:nvPr>
            <p:ph type="title" idx="15"/>
          </p:nvPr>
        </p:nvSpPr>
        <p:spPr>
          <a:xfrm>
            <a:off x="4099525" y="3649725"/>
            <a:ext cx="1326000" cy="10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tx1"/>
                </a:solidFill>
              </a:rPr>
              <a:t>04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185" name="Google Shape;185;p31"/>
          <p:cNvCxnSpPr/>
          <p:nvPr/>
        </p:nvCxnSpPr>
        <p:spPr>
          <a:xfrm>
            <a:off x="802850" y="1045726"/>
            <a:ext cx="1688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1"/>
          <p:cNvCxnSpPr/>
          <p:nvPr/>
        </p:nvCxnSpPr>
        <p:spPr>
          <a:xfrm>
            <a:off x="4393850" y="1328675"/>
            <a:ext cx="737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187;p31"/>
          <p:cNvCxnSpPr/>
          <p:nvPr/>
        </p:nvCxnSpPr>
        <p:spPr>
          <a:xfrm>
            <a:off x="4393850" y="2416275"/>
            <a:ext cx="737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" name="Google Shape;188;p31"/>
          <p:cNvCxnSpPr/>
          <p:nvPr/>
        </p:nvCxnSpPr>
        <p:spPr>
          <a:xfrm>
            <a:off x="4393850" y="3537275"/>
            <a:ext cx="737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" name="Google Shape;189;p31"/>
          <p:cNvCxnSpPr/>
          <p:nvPr/>
        </p:nvCxnSpPr>
        <p:spPr>
          <a:xfrm>
            <a:off x="4393850" y="4580300"/>
            <a:ext cx="737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rafik 5" descr="Route zwei Stecknadeln mit Weg mit einfarbiger Füllung">
            <a:extLst>
              <a:ext uri="{FF2B5EF4-FFF2-40B4-BE49-F238E27FC236}">
                <a16:creationId xmlns:a16="http://schemas.microsoft.com/office/drawing/2014/main" id="{F66BDF6C-3C2B-C1B9-1A4A-D2970D21E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500" y="1334256"/>
            <a:ext cx="2978888" cy="29788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/>
      <p:bldP spid="173" grpId="0" build="p"/>
      <p:bldP spid="174" grpId="0"/>
      <p:bldP spid="175" grpId="0" build="p"/>
      <p:bldP spid="176" grpId="0"/>
      <p:bldP spid="177" grpId="0" build="p"/>
      <p:bldP spid="178" grpId="0"/>
      <p:bldP spid="179" grpId="0" build="p"/>
      <p:bldP spid="180" grpId="0"/>
      <p:bldP spid="181" grpId="0"/>
      <p:bldP spid="182" grpId="0"/>
      <p:bldP spid="18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DF93A59-2C76-7D24-B8A8-3362CBC7CEEB}"/>
              </a:ext>
            </a:extLst>
          </p:cNvPr>
          <p:cNvSpPr txBox="1">
            <a:spLocks/>
          </p:cNvSpPr>
          <p:nvPr/>
        </p:nvSpPr>
        <p:spPr>
          <a:xfrm>
            <a:off x="541795" y="320413"/>
            <a:ext cx="3665038" cy="57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4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geht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noch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besser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r>
              <a:rPr lang="en-US" sz="2400" dirty="0"/>
              <a:t> </a:t>
            </a:r>
          </a:p>
        </p:txBody>
      </p:sp>
      <p:cxnSp>
        <p:nvCxnSpPr>
          <p:cNvPr id="5" name="Google Shape;206;p33">
            <a:extLst>
              <a:ext uri="{FF2B5EF4-FFF2-40B4-BE49-F238E27FC236}">
                <a16:creationId xmlns:a16="http://schemas.microsoft.com/office/drawing/2014/main" id="{13F64E03-FE38-E1EE-67F1-9BB122F7A017}"/>
              </a:ext>
            </a:extLst>
          </p:cNvPr>
          <p:cNvCxnSpPr>
            <a:cxnSpLocks/>
          </p:cNvCxnSpPr>
          <p:nvPr/>
        </p:nvCxnSpPr>
        <p:spPr>
          <a:xfrm>
            <a:off x="541795" y="896080"/>
            <a:ext cx="366503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F2B4BDD-A62C-2143-F274-398249FD1928}"/>
                  </a:ext>
                </a:extLst>
              </p:cNvPr>
              <p:cNvSpPr txBox="1"/>
              <p:nvPr/>
            </p:nvSpPr>
            <p:spPr>
              <a:xfrm>
                <a:off x="541795" y="1103111"/>
                <a:ext cx="6251811" cy="18538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600" b="1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Beweis</a:t>
                </a:r>
                <a:r>
                  <a:rPr lang="de-DE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de-DE" sz="1600" b="1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Sei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ungerade, g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sSub>
                      <m:sSubPr>
                        <m:ctrlP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b>
                        <m: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und</a:t>
                </a:r>
                <a:endParaRPr lang="de-DE" sz="1600" b="0" i="1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 = </m:t>
                    </m:r>
                    <m:sSub>
                      <m:sSubPr>
                        <m:ctrlP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 ∙</m:t>
                    </m:r>
                    <m:sSub>
                      <m:sSubPr>
                        <m:ctrlP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sz="1600" b="0" i="1" u="none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die Zerlegung von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</a:t>
                </a:r>
              </a:p>
              <a:p>
                <a:pPr algn="l"/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Primfaktoren. Dann gilt:</a:t>
                </a:r>
              </a:p>
              <a:p>
                <a:pPr algn="l"/>
                <a:endParaRPr lang="de-DE" sz="1600" b="0" i="0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l-GR" sz="1600" b="0" i="1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erzeugt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b>
                        <m: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sSub>
                      <m:sSubPr>
                        <m:ctrlP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𝑜𝑟𝑑</m:t>
                        </m:r>
                      </m:e>
                      <m:sub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l-GR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de-DE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       </a:t>
                </a:r>
                <a14:m>
                  <m:oMath xmlns:m="http://schemas.openxmlformats.org/officeDocument/2006/math"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de-DE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𝑚𝑖𝑡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𝑔𝑖𝑙𝑡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≢ 1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F2B4BDD-A62C-2143-F274-398249FD1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95" y="1103111"/>
                <a:ext cx="6251811" cy="1853841"/>
              </a:xfrm>
              <a:prstGeom prst="rect">
                <a:avLst/>
              </a:prstGeom>
              <a:blipFill>
                <a:blip r:embed="rId2"/>
                <a:stretch>
                  <a:fillRect l="-585" t="-1316" b="-16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A33E8646-D530-4060-0C79-D087C551F533}"/>
              </a:ext>
            </a:extLst>
          </p:cNvPr>
          <p:cNvSpPr/>
          <p:nvPr/>
        </p:nvSpPr>
        <p:spPr>
          <a:xfrm>
            <a:off x="1841503" y="2108200"/>
            <a:ext cx="4655892" cy="860380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442CC0A-AD39-DC21-169E-E9E3AC715771}"/>
              </a:ext>
            </a:extLst>
          </p:cNvPr>
          <p:cNvSpPr txBox="1"/>
          <p:nvPr/>
        </p:nvSpPr>
        <p:spPr>
          <a:xfrm rot="16200000">
            <a:off x="5832283" y="2369112"/>
            <a:ext cx="991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Satz 4.25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F096D67-10AC-0B99-25C9-3332705167EB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58492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2" grpId="0" animBg="1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DF93A59-2C76-7D24-B8A8-3362CBC7CEEB}"/>
              </a:ext>
            </a:extLst>
          </p:cNvPr>
          <p:cNvSpPr txBox="1">
            <a:spLocks/>
          </p:cNvSpPr>
          <p:nvPr/>
        </p:nvSpPr>
        <p:spPr>
          <a:xfrm>
            <a:off x="541795" y="320413"/>
            <a:ext cx="3665038" cy="57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4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geht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noch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besser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r>
              <a:rPr lang="en-US" sz="2400" dirty="0"/>
              <a:t> </a:t>
            </a:r>
          </a:p>
        </p:txBody>
      </p:sp>
      <p:cxnSp>
        <p:nvCxnSpPr>
          <p:cNvPr id="5" name="Google Shape;206;p33">
            <a:extLst>
              <a:ext uri="{FF2B5EF4-FFF2-40B4-BE49-F238E27FC236}">
                <a16:creationId xmlns:a16="http://schemas.microsoft.com/office/drawing/2014/main" id="{13F64E03-FE38-E1EE-67F1-9BB122F7A017}"/>
              </a:ext>
            </a:extLst>
          </p:cNvPr>
          <p:cNvCxnSpPr>
            <a:cxnSpLocks/>
          </p:cNvCxnSpPr>
          <p:nvPr/>
        </p:nvCxnSpPr>
        <p:spPr>
          <a:xfrm>
            <a:off x="541795" y="896080"/>
            <a:ext cx="366503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F2B4BDD-A62C-2143-F274-398249FD1928}"/>
                  </a:ext>
                </a:extLst>
              </p:cNvPr>
              <p:cNvSpPr txBox="1"/>
              <p:nvPr/>
            </p:nvSpPr>
            <p:spPr>
              <a:xfrm>
                <a:off x="541795" y="1103111"/>
                <a:ext cx="6251811" cy="18538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600" b="1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Beweis</a:t>
                </a:r>
                <a:r>
                  <a:rPr lang="de-DE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de-DE" sz="1600" b="1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Sei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ungerade, g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sSub>
                      <m:sSubPr>
                        <m:ctrlP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b>
                        <m: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und</a:t>
                </a:r>
                <a:endParaRPr lang="de-DE" sz="1600" b="0" i="1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 = </m:t>
                    </m:r>
                    <m:sSub>
                      <m:sSubPr>
                        <m:ctrlP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 ∙</m:t>
                    </m:r>
                    <m:sSub>
                      <m:sSubPr>
                        <m:ctrlP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sz="1600" b="0" i="1" u="none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die Zerlegung von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</a:t>
                </a:r>
              </a:p>
              <a:p>
                <a:pPr algn="l"/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Primfaktoren. Dann gilt:</a:t>
                </a:r>
              </a:p>
              <a:p>
                <a:pPr algn="l"/>
                <a:endParaRPr lang="de-DE" sz="1600" b="0" i="0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l-GR" sz="1600" b="0" i="1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erzeugt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b>
                        <m: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sSub>
                      <m:sSubPr>
                        <m:ctrlP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𝑜𝑟𝑑</m:t>
                        </m:r>
                      </m:e>
                      <m:sub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l-GR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de-DE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       </a:t>
                </a:r>
                <a14:m>
                  <m:oMath xmlns:m="http://schemas.openxmlformats.org/officeDocument/2006/math"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de-DE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𝑚𝑖𝑡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𝑔𝑖𝑙𝑡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≢ 1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F2B4BDD-A62C-2143-F274-398249FD1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95" y="1103111"/>
                <a:ext cx="6251811" cy="1853841"/>
              </a:xfrm>
              <a:prstGeom prst="rect">
                <a:avLst/>
              </a:prstGeom>
              <a:blipFill>
                <a:blip r:embed="rId2"/>
                <a:stretch>
                  <a:fillRect l="-585" t="-1316" b="-16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12578F8B-3A99-D263-E479-1424D940B906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987916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DF93A59-2C76-7D24-B8A8-3362CBC7CEEB}"/>
              </a:ext>
            </a:extLst>
          </p:cNvPr>
          <p:cNvSpPr txBox="1">
            <a:spLocks/>
          </p:cNvSpPr>
          <p:nvPr/>
        </p:nvSpPr>
        <p:spPr>
          <a:xfrm>
            <a:off x="541795" y="320413"/>
            <a:ext cx="3665038" cy="57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4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geht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noch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besser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r>
              <a:rPr lang="en-US" sz="2400" dirty="0"/>
              <a:t> </a:t>
            </a:r>
          </a:p>
        </p:txBody>
      </p:sp>
      <p:cxnSp>
        <p:nvCxnSpPr>
          <p:cNvPr id="5" name="Google Shape;206;p33">
            <a:extLst>
              <a:ext uri="{FF2B5EF4-FFF2-40B4-BE49-F238E27FC236}">
                <a16:creationId xmlns:a16="http://schemas.microsoft.com/office/drawing/2014/main" id="{13F64E03-FE38-E1EE-67F1-9BB122F7A017}"/>
              </a:ext>
            </a:extLst>
          </p:cNvPr>
          <p:cNvCxnSpPr>
            <a:cxnSpLocks/>
          </p:cNvCxnSpPr>
          <p:nvPr/>
        </p:nvCxnSpPr>
        <p:spPr>
          <a:xfrm>
            <a:off x="541795" y="896080"/>
            <a:ext cx="366503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F2B4BDD-A62C-2143-F274-398249FD1928}"/>
                  </a:ext>
                </a:extLst>
              </p:cNvPr>
              <p:cNvSpPr txBox="1"/>
              <p:nvPr/>
            </p:nvSpPr>
            <p:spPr>
              <a:xfrm>
                <a:off x="541795" y="1103111"/>
                <a:ext cx="6251811" cy="27256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600" b="1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Beweis</a:t>
                </a:r>
                <a:r>
                  <a:rPr lang="de-DE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de-DE" sz="1600" b="1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Sei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ungerade, g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sSub>
                      <m:sSubPr>
                        <m:ctrlP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b>
                        <m: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und</a:t>
                </a:r>
                <a:endParaRPr lang="de-DE" sz="1600" b="0" i="1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 = </m:t>
                    </m:r>
                    <m:sSub>
                      <m:sSubPr>
                        <m:ctrlP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 ∙</m:t>
                    </m:r>
                    <m:sSub>
                      <m:sSubPr>
                        <m:ctrlP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sz="1600" b="0" i="1" u="none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die Zerlegung von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</a:t>
                </a:r>
              </a:p>
              <a:p>
                <a:pPr algn="l"/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Primfaktoren. Dann gilt:</a:t>
                </a:r>
              </a:p>
              <a:p>
                <a:pPr algn="l"/>
                <a:endParaRPr lang="de-DE" sz="1600" b="0" i="0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l-GR" sz="1600" b="0" i="1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erzeugt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b>
                        <m: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sSub>
                      <m:sSubPr>
                        <m:ctrlP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𝑜𝑟𝑑</m:t>
                        </m:r>
                      </m:e>
                      <m:sub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l-GR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de-DE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       </a:t>
                </a:r>
                <a14:m>
                  <m:oMath xmlns:m="http://schemas.openxmlformats.org/officeDocument/2006/math"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de-DE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𝑚𝑖𝑡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𝑔𝑖𝑙𝑡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≢ 1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             ⟹∀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1,…,</m:t>
                        </m:r>
                        <m: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f>
                          <m:fPr>
                            <m:ctrlPr>
                              <a:rPr lang="de-DE" sz="1600" b="0" i="1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600" b="0" i="1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de-DE" sz="1600" b="0" i="1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de-DE" sz="1600" b="0" i="1" dirty="0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dirty="0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dirty="0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sup>
                    </m:sSup>
                    <m:r>
                      <a:rPr lang="de-DE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≢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r>
                  <a:rPr lang="de-DE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F2B4BDD-A62C-2143-F274-398249FD1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95" y="1103111"/>
                <a:ext cx="6251811" cy="2725618"/>
              </a:xfrm>
              <a:prstGeom prst="rect">
                <a:avLst/>
              </a:prstGeom>
              <a:blipFill>
                <a:blip r:embed="rId2"/>
                <a:stretch>
                  <a:fillRect l="-585" t="-8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90687300-FD57-4DD6-812A-B7FDF535BF82}"/>
              </a:ext>
            </a:extLst>
          </p:cNvPr>
          <p:cNvSpPr/>
          <p:nvPr/>
        </p:nvSpPr>
        <p:spPr>
          <a:xfrm>
            <a:off x="4972766" y="3419520"/>
            <a:ext cx="107950" cy="107950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54D76A93-93F8-86CC-7601-2EF1AC96B92A}"/>
                  </a:ext>
                </a:extLst>
              </p:cNvPr>
              <p:cNvSpPr txBox="1"/>
              <p:nvPr/>
            </p:nvSpPr>
            <p:spPr>
              <a:xfrm>
                <a:off x="1847352" y="3126719"/>
                <a:ext cx="335259" cy="40075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⇐"/>
                          <m:vertJc m:val="bot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?</m:t>
                          </m:r>
                        </m:e>
                      </m:groupCh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54D76A93-93F8-86CC-7601-2EF1AC96B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352" y="3126719"/>
                <a:ext cx="335259" cy="400751"/>
              </a:xfrm>
              <a:prstGeom prst="rect">
                <a:avLst/>
              </a:prstGeom>
              <a:blipFill>
                <a:blip r:embed="rId3"/>
                <a:stretch>
                  <a:fillRect l="-27273" t="-6061" r="-29091" b="-545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04800487-D604-5B73-4003-F9433606B487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26721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DF93A59-2C76-7D24-B8A8-3362CBC7CEEB}"/>
              </a:ext>
            </a:extLst>
          </p:cNvPr>
          <p:cNvSpPr txBox="1">
            <a:spLocks/>
          </p:cNvSpPr>
          <p:nvPr/>
        </p:nvSpPr>
        <p:spPr>
          <a:xfrm>
            <a:off x="541794" y="320413"/>
            <a:ext cx="3665038" cy="57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4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geht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noch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besser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r>
              <a:rPr lang="en-US" sz="2400" dirty="0"/>
              <a:t> </a:t>
            </a:r>
          </a:p>
        </p:txBody>
      </p:sp>
      <p:cxnSp>
        <p:nvCxnSpPr>
          <p:cNvPr id="5" name="Google Shape;206;p33">
            <a:extLst>
              <a:ext uri="{FF2B5EF4-FFF2-40B4-BE49-F238E27FC236}">
                <a16:creationId xmlns:a16="http://schemas.microsoft.com/office/drawing/2014/main" id="{13F64E03-FE38-E1EE-67F1-9BB122F7A017}"/>
              </a:ext>
            </a:extLst>
          </p:cNvPr>
          <p:cNvCxnSpPr>
            <a:cxnSpLocks/>
          </p:cNvCxnSpPr>
          <p:nvPr/>
        </p:nvCxnSpPr>
        <p:spPr>
          <a:xfrm>
            <a:off x="541795" y="896080"/>
            <a:ext cx="366503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F2B4BDD-A62C-2143-F274-398249FD1928}"/>
                  </a:ext>
                </a:extLst>
              </p:cNvPr>
              <p:cNvSpPr txBox="1"/>
              <p:nvPr/>
            </p:nvSpPr>
            <p:spPr>
              <a:xfrm>
                <a:off x="541795" y="1059419"/>
                <a:ext cx="4390814" cy="18348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600" b="1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Beweis</a:t>
                </a:r>
                <a:r>
                  <a:rPr lang="de-DE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de-DE" sz="1600" b="1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Sei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ungerade, g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sSub>
                      <m:sSubPr>
                        <m:ctrlP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b>
                        <m: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und</a:t>
                </a:r>
                <a:endParaRPr lang="de-DE" sz="1600" b="0" i="1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 = </m:t>
                    </m:r>
                    <m:sSub>
                      <m:sSubPr>
                        <m:ctrlP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 ∙</m:t>
                    </m:r>
                    <m:sSub>
                      <m:sSubPr>
                        <m:ctrlP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sz="1600" b="0" i="1" u="none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die Zerlegung von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</a:t>
                </a:r>
              </a:p>
              <a:p>
                <a:pPr algn="l"/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Primfaktoren. Dann gilt:</a:t>
                </a:r>
              </a:p>
              <a:p>
                <a:pPr algn="l"/>
                <a:endParaRPr lang="de-DE" sz="1600" b="0" i="0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𝑚𝑖𝑡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𝑔𝑖𝑙𝑡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≢ 1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endParaRPr lang="de-DE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F2B4BDD-A62C-2143-F274-398249FD1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95" y="1059419"/>
                <a:ext cx="4390814" cy="1834861"/>
              </a:xfrm>
              <a:prstGeom prst="rect">
                <a:avLst/>
              </a:prstGeom>
              <a:blipFill>
                <a:blip r:embed="rId2"/>
                <a:stretch>
                  <a:fillRect l="-833" t="-13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195B044-1F5E-7CC1-B28A-8066D5A69441}"/>
                  </a:ext>
                </a:extLst>
              </p:cNvPr>
              <p:cNvSpPr txBox="1"/>
              <p:nvPr/>
            </p:nvSpPr>
            <p:spPr>
              <a:xfrm>
                <a:off x="541794" y="2422612"/>
                <a:ext cx="3187700" cy="4716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groupChr>
                      <m:groupChrPr>
                        <m:chr m:val="⇐"/>
                        <m:vertJc m:val="bot"/>
                        <m:ctrlP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de-DE" sz="1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?</m:t>
                        </m:r>
                      </m:e>
                    </m:groupCh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1,…,</m:t>
                        </m:r>
                        <m: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f>
                          <m:fPr>
                            <m:ctrlPr>
                              <a:rPr lang="de-DE" sz="1600" b="0" i="1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600" b="0" i="1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de-DE" sz="1600" b="0" i="1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de-DE" sz="1600" b="0" i="1" dirty="0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dirty="0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dirty="0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sup>
                    </m:sSup>
                    <m:r>
                      <a:rPr lang="de-DE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≢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195B044-1F5E-7CC1-B28A-8066D5A69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94" y="2422612"/>
                <a:ext cx="3187700" cy="4716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hteck 2">
            <a:extLst>
              <a:ext uri="{FF2B5EF4-FFF2-40B4-BE49-F238E27FC236}">
                <a16:creationId xmlns:a16="http://schemas.microsoft.com/office/drawing/2014/main" id="{07F2C246-DF3E-9332-697C-23B06ACCFCAE}"/>
              </a:ext>
            </a:extLst>
          </p:cNvPr>
          <p:cNvSpPr/>
          <p:nvPr/>
        </p:nvSpPr>
        <p:spPr>
          <a:xfrm>
            <a:off x="541794" y="2033900"/>
            <a:ext cx="4390814" cy="860380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ACF9E75-D7D8-8DD5-FCA0-AC8964FB6C78}"/>
              </a:ext>
            </a:extLst>
          </p:cNvPr>
          <p:cNvSpPr txBox="1"/>
          <p:nvPr/>
        </p:nvSpPr>
        <p:spPr>
          <a:xfrm rot="16200000">
            <a:off x="4267495" y="2289567"/>
            <a:ext cx="991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v.z.z.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F0E23DE-9D14-4731-B67D-FD9CE06561E3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1664829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DF93A59-2C76-7D24-B8A8-3362CBC7CEEB}"/>
              </a:ext>
            </a:extLst>
          </p:cNvPr>
          <p:cNvSpPr txBox="1">
            <a:spLocks/>
          </p:cNvSpPr>
          <p:nvPr/>
        </p:nvSpPr>
        <p:spPr>
          <a:xfrm>
            <a:off x="541794" y="320413"/>
            <a:ext cx="3665038" cy="57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4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geht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noch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besser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r>
              <a:rPr lang="en-US" sz="2400" dirty="0"/>
              <a:t> </a:t>
            </a:r>
          </a:p>
        </p:txBody>
      </p:sp>
      <p:cxnSp>
        <p:nvCxnSpPr>
          <p:cNvPr id="5" name="Google Shape;206;p33">
            <a:extLst>
              <a:ext uri="{FF2B5EF4-FFF2-40B4-BE49-F238E27FC236}">
                <a16:creationId xmlns:a16="http://schemas.microsoft.com/office/drawing/2014/main" id="{13F64E03-FE38-E1EE-67F1-9BB122F7A017}"/>
              </a:ext>
            </a:extLst>
          </p:cNvPr>
          <p:cNvCxnSpPr>
            <a:cxnSpLocks/>
          </p:cNvCxnSpPr>
          <p:nvPr/>
        </p:nvCxnSpPr>
        <p:spPr>
          <a:xfrm>
            <a:off x="541795" y="896080"/>
            <a:ext cx="366503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F2B4BDD-A62C-2143-F274-398249FD1928}"/>
                  </a:ext>
                </a:extLst>
              </p:cNvPr>
              <p:cNvSpPr txBox="1"/>
              <p:nvPr/>
            </p:nvSpPr>
            <p:spPr>
              <a:xfrm>
                <a:off x="541795" y="1059419"/>
                <a:ext cx="4390814" cy="18348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600" b="1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Beweis</a:t>
                </a:r>
                <a:r>
                  <a:rPr lang="de-DE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de-DE" sz="1600" b="1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Sei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ungerade, g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sSub>
                      <m:sSubPr>
                        <m:ctrlP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b>
                        <m: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und</a:t>
                </a:r>
                <a:endParaRPr lang="de-DE" sz="1600" b="0" i="1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 = </m:t>
                    </m:r>
                    <m:sSub>
                      <m:sSubPr>
                        <m:ctrlP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 ∙</m:t>
                    </m:r>
                    <m:sSub>
                      <m:sSubPr>
                        <m:ctrlP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sz="1600" b="0" i="1" u="none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die Zerlegung von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</a:t>
                </a:r>
              </a:p>
              <a:p>
                <a:pPr algn="l"/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Primfaktoren. Dann gilt:</a:t>
                </a:r>
              </a:p>
              <a:p>
                <a:pPr algn="l"/>
                <a:endParaRPr lang="de-DE" sz="1600" b="0" i="0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𝑚𝑖𝑡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𝑔𝑖𝑙𝑡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 1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endParaRPr lang="de-DE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F2B4BDD-A62C-2143-F274-398249FD1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95" y="1059419"/>
                <a:ext cx="4390814" cy="1834861"/>
              </a:xfrm>
              <a:prstGeom prst="rect">
                <a:avLst/>
              </a:prstGeom>
              <a:blipFill>
                <a:blip r:embed="rId2"/>
                <a:stretch>
                  <a:fillRect l="-833" t="-13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195B044-1F5E-7CC1-B28A-8066D5A69441}"/>
                  </a:ext>
                </a:extLst>
              </p:cNvPr>
              <p:cNvSpPr txBox="1"/>
              <p:nvPr/>
            </p:nvSpPr>
            <p:spPr>
              <a:xfrm>
                <a:off x="541794" y="2422612"/>
                <a:ext cx="3187700" cy="4716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⟹∃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1,…,</m:t>
                        </m:r>
                        <m: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f>
                          <m:fPr>
                            <m:ctrlPr>
                              <a:rPr lang="de-DE" sz="1600" b="0" i="1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600" b="0" i="1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de-DE" sz="1600" b="0" i="1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de-DE" sz="1600" b="0" i="1" dirty="0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dirty="0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dirty="0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sup>
                    </m:sSup>
                    <m:r>
                      <a:rPr lang="de-DE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195B044-1F5E-7CC1-B28A-8066D5A69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94" y="2422612"/>
                <a:ext cx="3187700" cy="4716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hteck 2">
            <a:extLst>
              <a:ext uri="{FF2B5EF4-FFF2-40B4-BE49-F238E27FC236}">
                <a16:creationId xmlns:a16="http://schemas.microsoft.com/office/drawing/2014/main" id="{07F2C246-DF3E-9332-697C-23B06ACCFCAE}"/>
              </a:ext>
            </a:extLst>
          </p:cNvPr>
          <p:cNvSpPr/>
          <p:nvPr/>
        </p:nvSpPr>
        <p:spPr>
          <a:xfrm>
            <a:off x="541794" y="2033900"/>
            <a:ext cx="4390814" cy="860380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ACF9E75-D7D8-8DD5-FCA0-AC8964FB6C78}"/>
              </a:ext>
            </a:extLst>
          </p:cNvPr>
          <p:cNvSpPr txBox="1"/>
          <p:nvPr/>
        </p:nvSpPr>
        <p:spPr>
          <a:xfrm rot="16200000">
            <a:off x="4245440" y="2294813"/>
            <a:ext cx="991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v.z.z.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596DD26-9B08-DA0C-3F10-EBAC1CD6B7BC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16732002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DF93A59-2C76-7D24-B8A8-3362CBC7CEEB}"/>
              </a:ext>
            </a:extLst>
          </p:cNvPr>
          <p:cNvSpPr txBox="1">
            <a:spLocks/>
          </p:cNvSpPr>
          <p:nvPr/>
        </p:nvSpPr>
        <p:spPr>
          <a:xfrm>
            <a:off x="541795" y="320413"/>
            <a:ext cx="3665038" cy="57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4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geht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noch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besser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r>
              <a:rPr lang="en-US" sz="2400" dirty="0"/>
              <a:t> </a:t>
            </a:r>
          </a:p>
        </p:txBody>
      </p:sp>
      <p:cxnSp>
        <p:nvCxnSpPr>
          <p:cNvPr id="5" name="Google Shape;206;p33">
            <a:extLst>
              <a:ext uri="{FF2B5EF4-FFF2-40B4-BE49-F238E27FC236}">
                <a16:creationId xmlns:a16="http://schemas.microsoft.com/office/drawing/2014/main" id="{13F64E03-FE38-E1EE-67F1-9BB122F7A017}"/>
              </a:ext>
            </a:extLst>
          </p:cNvPr>
          <p:cNvCxnSpPr>
            <a:cxnSpLocks/>
          </p:cNvCxnSpPr>
          <p:nvPr/>
        </p:nvCxnSpPr>
        <p:spPr>
          <a:xfrm>
            <a:off x="541795" y="896080"/>
            <a:ext cx="366503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F2B4BDD-A62C-2143-F274-398249FD1928}"/>
                  </a:ext>
                </a:extLst>
              </p:cNvPr>
              <p:cNvSpPr txBox="1"/>
              <p:nvPr/>
            </p:nvSpPr>
            <p:spPr>
              <a:xfrm>
                <a:off x="541795" y="1059419"/>
                <a:ext cx="4390814" cy="25971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600" b="1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Beweis</a:t>
                </a:r>
                <a:r>
                  <a:rPr lang="de-DE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de-DE" sz="1600" b="1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Sei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ungerade, g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sSub>
                      <m:sSubPr>
                        <m:ctrlP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b>
                        <m: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und</a:t>
                </a:r>
                <a:endParaRPr lang="de-DE" sz="1600" b="0" i="1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 = </m:t>
                    </m:r>
                    <m:sSub>
                      <m:sSubPr>
                        <m:ctrlP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 ∙</m:t>
                    </m:r>
                    <m:sSub>
                      <m:sSubPr>
                        <m:ctrlP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sz="1600" b="0" i="1" u="none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die Zerlegung von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</a:t>
                </a:r>
              </a:p>
              <a:p>
                <a:pPr algn="l"/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Primfaktoren. Dann gilt:</a:t>
                </a:r>
              </a:p>
              <a:p>
                <a:pPr algn="l"/>
                <a:endParaRPr lang="de-DE" sz="1600" b="0" i="0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𝑚𝑖𝑡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𝑔𝑖𝑙𝑡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 1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r>
                  <a:rPr lang="de-DE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de-DE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𝑡𝑒𝑖𝑙𝑡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𝑒𝑖𝑛𝑒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𝑑𝑒𝑟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𝑍𝑎h𝑙𝑒𝑛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de-DE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de-DE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de-DE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1,…,</m:t>
                        </m:r>
                        <m: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de-DE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de-DE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de-DE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de-DE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1,…,</m:t>
                        </m:r>
                        <m: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de-DE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sz="16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sSub>
                          <m:sSubPr>
                            <m:ctrlP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de-DE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F2B4BDD-A62C-2143-F274-398249FD1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95" y="1059419"/>
                <a:ext cx="4390814" cy="2597121"/>
              </a:xfrm>
              <a:prstGeom prst="rect">
                <a:avLst/>
              </a:prstGeom>
              <a:blipFill>
                <a:blip r:embed="rId2"/>
                <a:stretch>
                  <a:fillRect l="-833" t="-93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195B044-1F5E-7CC1-B28A-8066D5A69441}"/>
                  </a:ext>
                </a:extLst>
              </p:cNvPr>
              <p:cNvSpPr txBox="1"/>
              <p:nvPr/>
            </p:nvSpPr>
            <p:spPr>
              <a:xfrm>
                <a:off x="541793" y="3583492"/>
                <a:ext cx="4493846" cy="4716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⟹∃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1,…,</m:t>
                        </m:r>
                        <m: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f>
                          <m:fPr>
                            <m:ctrlPr>
                              <a:rPr lang="de-DE" sz="1600" b="0" i="1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600" b="0" i="1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de-DE" sz="1600" b="0" i="1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de-DE" sz="1600" b="0" i="1" dirty="0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dirty="0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dirty="0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sup>
                    </m:sSup>
                    <m:r>
                      <a:rPr lang="de-DE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195B044-1F5E-7CC1-B28A-8066D5A69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93" y="3583492"/>
                <a:ext cx="4493846" cy="4716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hteck 2">
            <a:extLst>
              <a:ext uri="{FF2B5EF4-FFF2-40B4-BE49-F238E27FC236}">
                <a16:creationId xmlns:a16="http://schemas.microsoft.com/office/drawing/2014/main" id="{07F2C246-DF3E-9332-697C-23B06ACCFCAE}"/>
              </a:ext>
            </a:extLst>
          </p:cNvPr>
          <p:cNvSpPr/>
          <p:nvPr/>
        </p:nvSpPr>
        <p:spPr>
          <a:xfrm>
            <a:off x="541794" y="2033900"/>
            <a:ext cx="4390814" cy="2050178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ACF9E75-D7D8-8DD5-FCA0-AC8964FB6C78}"/>
              </a:ext>
            </a:extLst>
          </p:cNvPr>
          <p:cNvSpPr txBox="1"/>
          <p:nvPr/>
        </p:nvSpPr>
        <p:spPr>
          <a:xfrm rot="16200000">
            <a:off x="3997414" y="2608486"/>
            <a:ext cx="1487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v.z.z.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45F35F6-0A8F-189E-D81A-95608995EF7E}"/>
              </a:ext>
            </a:extLst>
          </p:cNvPr>
          <p:cNvSpPr txBox="1"/>
          <p:nvPr/>
        </p:nvSpPr>
        <p:spPr>
          <a:xfrm>
            <a:off x="4656384" y="3747383"/>
            <a:ext cx="184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□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338F65E-FF99-43F2-8ED8-13F368F0812D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3516080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DF93A59-2C76-7D24-B8A8-3362CBC7CEEB}"/>
              </a:ext>
            </a:extLst>
          </p:cNvPr>
          <p:cNvSpPr txBox="1">
            <a:spLocks/>
          </p:cNvSpPr>
          <p:nvPr/>
        </p:nvSpPr>
        <p:spPr>
          <a:xfrm>
            <a:off x="541795" y="320413"/>
            <a:ext cx="3665038" cy="57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4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geht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noch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besser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r>
              <a:rPr lang="en-US" sz="2400" dirty="0"/>
              <a:t> </a:t>
            </a:r>
          </a:p>
        </p:txBody>
      </p:sp>
      <p:cxnSp>
        <p:nvCxnSpPr>
          <p:cNvPr id="5" name="Google Shape;206;p33">
            <a:extLst>
              <a:ext uri="{FF2B5EF4-FFF2-40B4-BE49-F238E27FC236}">
                <a16:creationId xmlns:a16="http://schemas.microsoft.com/office/drawing/2014/main" id="{13F64E03-FE38-E1EE-67F1-9BB122F7A017}"/>
              </a:ext>
            </a:extLst>
          </p:cNvPr>
          <p:cNvCxnSpPr>
            <a:cxnSpLocks/>
          </p:cNvCxnSpPr>
          <p:nvPr/>
        </p:nvCxnSpPr>
        <p:spPr>
          <a:xfrm>
            <a:off x="541795" y="896080"/>
            <a:ext cx="366503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F2B4BDD-A62C-2143-F274-398249FD1928}"/>
                  </a:ext>
                </a:extLst>
              </p:cNvPr>
              <p:cNvSpPr txBox="1"/>
              <p:nvPr/>
            </p:nvSpPr>
            <p:spPr>
              <a:xfrm>
                <a:off x="2058786" y="1821673"/>
                <a:ext cx="5026428" cy="15001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600" b="1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Folgerung 4.26.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Sei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ungerade, g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sSub>
                      <m:sSubPr>
                        <m:ctrlP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b>
                        <m: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und</a:t>
                </a:r>
                <a:endParaRPr lang="de-DE" sz="1600" b="0" i="1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 = </m:t>
                    </m:r>
                    <m:sSub>
                      <m:sSubPr>
                        <m:ctrlP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 ∙</m:t>
                    </m:r>
                    <m:sSub>
                      <m:sSubPr>
                        <m:ctrlP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sz="1600" b="0" i="1" u="none" strike="noStrike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die Zerlegung von </a:t>
                </a:r>
                <a14:m>
                  <m:oMath xmlns:m="http://schemas.openxmlformats.org/officeDocument/2006/math"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−1 </m:t>
                    </m:r>
                  </m:oMath>
                </a14:m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</a:t>
                </a:r>
              </a:p>
              <a:p>
                <a:pPr algn="l"/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Primfaktoren. Dann gilt:</a:t>
                </a:r>
              </a:p>
              <a:p>
                <a:pPr algn="l"/>
                <a:endParaRPr lang="de-DE" sz="1600" b="0" i="0" u="none" strike="noStrike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r>
                      <a:rPr lang="de-DE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l-GR" sz="1600" b="0" i="1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b="0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erzeugt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de-DE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b>
                        <m:r>
                          <a:rPr lang="de-DE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6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⟺∀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1,…,</m:t>
                        </m:r>
                        <m: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f>
                          <m:fPr>
                            <m:ctrlPr>
                              <a:rPr lang="de-DE" sz="1600" b="0" i="1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600" b="0" i="1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de-DE" sz="1600" b="0" i="1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de-DE" sz="1600" b="0" i="1" dirty="0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dirty="0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dirty="0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sup>
                    </m:sSup>
                    <m:r>
                      <a:rPr lang="de-DE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≢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sz="1600" b="0" i="1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  <a:endParaRPr lang="de-DE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F2B4BDD-A62C-2143-F274-398249FD1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786" y="1821673"/>
                <a:ext cx="5026428" cy="1500154"/>
              </a:xfrm>
              <a:prstGeom prst="rect">
                <a:avLst/>
              </a:prstGeom>
              <a:blipFill>
                <a:blip r:embed="rId2"/>
                <a:stretch>
                  <a:fillRect l="-728" t="-1626" b="-243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E4163DB0-7D98-D8FF-BD77-AA47B896DF5C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20663691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3"/>
          <p:cNvSpPr txBox="1">
            <a:spLocks noGrp="1"/>
          </p:cNvSpPr>
          <p:nvPr>
            <p:ph type="title"/>
          </p:nvPr>
        </p:nvSpPr>
        <p:spPr>
          <a:xfrm>
            <a:off x="747274" y="2111189"/>
            <a:ext cx="5055132" cy="2304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Können wir effizient die </a:t>
            </a:r>
            <a:r>
              <a:rPr lang="de-DE" b="1" dirty="0"/>
              <a:t>Primfaktorzerlegung</a:t>
            </a:r>
            <a:r>
              <a:rPr lang="de-DE" dirty="0"/>
              <a:t> von p-1 berechnen?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22" name="Google Shape;422;p43"/>
          <p:cNvCxnSpPr>
            <a:cxnSpLocks/>
          </p:cNvCxnSpPr>
          <p:nvPr/>
        </p:nvCxnSpPr>
        <p:spPr>
          <a:xfrm>
            <a:off x="802850" y="3938331"/>
            <a:ext cx="417928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DF93A59-2C76-7D24-B8A8-3362CBC7CEEB}"/>
              </a:ext>
            </a:extLst>
          </p:cNvPr>
          <p:cNvSpPr txBox="1">
            <a:spLocks/>
          </p:cNvSpPr>
          <p:nvPr/>
        </p:nvSpPr>
        <p:spPr>
          <a:xfrm>
            <a:off x="543891" y="300762"/>
            <a:ext cx="5514009" cy="57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4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 sz="2400" b="1" dirty="0"/>
              <a:t>Ja! </a:t>
            </a:r>
            <a:r>
              <a:rPr lang="en-US" sz="2400" dirty="0"/>
              <a:t>– Für Sophie-Germain-</a:t>
            </a:r>
            <a:r>
              <a:rPr lang="en-US" sz="2400" dirty="0" err="1"/>
              <a:t>Primzahlen</a:t>
            </a:r>
            <a:endParaRPr lang="en-US" sz="2400" dirty="0"/>
          </a:p>
        </p:txBody>
      </p:sp>
      <p:cxnSp>
        <p:nvCxnSpPr>
          <p:cNvPr id="5" name="Google Shape;206;p33">
            <a:extLst>
              <a:ext uri="{FF2B5EF4-FFF2-40B4-BE49-F238E27FC236}">
                <a16:creationId xmlns:a16="http://schemas.microsoft.com/office/drawing/2014/main" id="{13F64E03-FE38-E1EE-67F1-9BB122F7A017}"/>
              </a:ext>
            </a:extLst>
          </p:cNvPr>
          <p:cNvCxnSpPr>
            <a:cxnSpLocks/>
          </p:cNvCxnSpPr>
          <p:nvPr/>
        </p:nvCxnSpPr>
        <p:spPr>
          <a:xfrm>
            <a:off x="541795" y="896080"/>
            <a:ext cx="532784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rafik 5" descr="Ein Bild, das Menschliches Gesicht, Porträt, Halskette, Person enthält.&#10;&#10;Automatisch generierte Beschreibung">
            <a:extLst>
              <a:ext uri="{FF2B5EF4-FFF2-40B4-BE49-F238E27FC236}">
                <a16:creationId xmlns:a16="http://schemas.microsoft.com/office/drawing/2014/main" id="{6B38D1C7-F42D-A0DA-37CE-BB83ABE79E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4215" r="21447"/>
          <a:stretch/>
        </p:blipFill>
        <p:spPr>
          <a:xfrm flipH="1">
            <a:off x="6999194" y="421785"/>
            <a:ext cx="1701053" cy="1487185"/>
          </a:xfrm>
          <a:prstGeom prst="rect">
            <a:avLst/>
          </a:prstGeom>
          <a:ln w="12700">
            <a:noFill/>
          </a:ln>
          <a:effectLst>
            <a:softEdge rad="12700"/>
          </a:effec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3A47794-8338-BEF9-AAC7-BF695BE238CE}"/>
              </a:ext>
            </a:extLst>
          </p:cNvPr>
          <p:cNvSpPr txBox="1"/>
          <p:nvPr/>
        </p:nvSpPr>
        <p:spPr>
          <a:xfrm>
            <a:off x="665630" y="1657812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600" b="1" i="0" u="none" strike="noStrike" baseline="0" dirty="0">
                <a:latin typeface="Cambria Math" panose="02040503050406030204" pitchFamily="18" charset="0"/>
                <a:ea typeface="Cambria Math" panose="02040503050406030204" pitchFamily="18" charset="0"/>
                <a:cs typeface="Questrial" pitchFamily="2" charset="0"/>
              </a:rPr>
              <a:t>Definition 4.27. (Sophie-Germain-Primzahl) </a:t>
            </a:r>
          </a:p>
          <a:p>
            <a:pPr algn="l"/>
            <a:r>
              <a:rPr lang="de-DE" sz="1600" b="0" i="0" u="none" strike="noStrike" baseline="0" dirty="0">
                <a:latin typeface="Cambria Math" panose="02040503050406030204" pitchFamily="18" charset="0"/>
                <a:ea typeface="Cambria Math" panose="02040503050406030204" pitchFamily="18" charset="0"/>
                <a:cs typeface="Questrial" pitchFamily="2" charset="0"/>
              </a:rPr>
              <a:t>Eine Primzahl </a:t>
            </a:r>
            <a:r>
              <a:rPr lang="de-DE" sz="1600" b="0" i="1" u="none" strike="noStrike" baseline="0" dirty="0">
                <a:latin typeface="Cambria Math" panose="02040503050406030204" pitchFamily="18" charset="0"/>
                <a:ea typeface="Cambria Math" panose="02040503050406030204" pitchFamily="18" charset="0"/>
                <a:cs typeface="Questrial" pitchFamily="2" charset="0"/>
              </a:rPr>
              <a:t>q </a:t>
            </a:r>
            <a:r>
              <a:rPr lang="de-DE" sz="1600" b="0" i="0" u="none" strike="noStrike" baseline="0" dirty="0">
                <a:latin typeface="Cambria Math" panose="02040503050406030204" pitchFamily="18" charset="0"/>
                <a:ea typeface="Cambria Math" panose="02040503050406030204" pitchFamily="18" charset="0"/>
                <a:cs typeface="Questrial" pitchFamily="2" charset="0"/>
              </a:rPr>
              <a:t>heißt Sophie-Germain-Primzahl,</a:t>
            </a:r>
          </a:p>
          <a:p>
            <a:pPr algn="l"/>
            <a:r>
              <a:rPr lang="de-DE" sz="1600" b="0" i="0" u="none" strike="noStrike" baseline="0" dirty="0">
                <a:latin typeface="Cambria Math" panose="02040503050406030204" pitchFamily="18" charset="0"/>
                <a:ea typeface="Cambria Math" panose="02040503050406030204" pitchFamily="18" charset="0"/>
                <a:cs typeface="Questrial" pitchFamily="2" charset="0"/>
              </a:rPr>
              <a:t>falls 2</a:t>
            </a:r>
            <a:r>
              <a:rPr lang="de-DE" sz="1600" b="0" i="1" u="none" strike="noStrike" baseline="0" dirty="0">
                <a:latin typeface="Cambria Math" panose="02040503050406030204" pitchFamily="18" charset="0"/>
                <a:ea typeface="Cambria Math" panose="02040503050406030204" pitchFamily="18" charset="0"/>
                <a:cs typeface="Questrial" pitchFamily="2" charset="0"/>
              </a:rPr>
              <a:t>q </a:t>
            </a:r>
            <a:r>
              <a:rPr lang="de-DE" sz="1600" b="0" i="0" u="none" strike="noStrike" baseline="0" dirty="0">
                <a:latin typeface="Cambria Math" panose="02040503050406030204" pitchFamily="18" charset="0"/>
                <a:ea typeface="Cambria Math" panose="02040503050406030204" pitchFamily="18" charset="0"/>
                <a:cs typeface="Questrial" pitchFamily="2" charset="0"/>
              </a:rPr>
              <a:t>+ 1 ebenfalls</a:t>
            </a:r>
            <a:r>
              <a:rPr lang="de-DE" sz="1600" b="0" i="0" u="none" strike="noStrike" dirty="0">
                <a:latin typeface="Cambria Math" panose="02040503050406030204" pitchFamily="18" charset="0"/>
                <a:ea typeface="Cambria Math" panose="02040503050406030204" pitchFamily="18" charset="0"/>
                <a:cs typeface="Questrial" pitchFamily="2" charset="0"/>
              </a:rPr>
              <a:t> </a:t>
            </a:r>
            <a:r>
              <a:rPr lang="de-DE" sz="1600" b="0" i="0" u="none" strike="noStrike" baseline="0" dirty="0">
                <a:latin typeface="Cambria Math" panose="02040503050406030204" pitchFamily="18" charset="0"/>
                <a:ea typeface="Cambria Math" panose="02040503050406030204" pitchFamily="18" charset="0"/>
                <a:cs typeface="Questrial" pitchFamily="2" charset="0"/>
              </a:rPr>
              <a:t>eine Primzahl ist.</a:t>
            </a:r>
            <a:endParaRPr lang="de-DE" sz="1600" dirty="0">
              <a:latin typeface="Cambria Math" panose="02040503050406030204" pitchFamily="18" charset="0"/>
              <a:ea typeface="Cambria Math" panose="02040503050406030204" pitchFamily="18" charset="0"/>
              <a:cs typeface="Questrial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0144B6AB-24B5-C867-D9CE-8C9002F17B68}"/>
                  </a:ext>
                </a:extLst>
              </p:cNvPr>
              <p:cNvSpPr txBox="1"/>
              <p:nvPr/>
            </p:nvSpPr>
            <p:spPr>
              <a:xfrm>
                <a:off x="665630" y="2960396"/>
                <a:ext cx="7534141" cy="641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de-DE" sz="1800" b="1" dirty="0">
                    <a:latin typeface="Questrial" pitchFamily="2" charset="0"/>
                    <a:ea typeface="Questrial" pitchFamily="2" charset="0"/>
                    <a:cs typeface="Questrial" pitchFamily="2" charset="0"/>
                  </a:rPr>
                  <a:t>Vermutung: </a:t>
                </a:r>
                <a:r>
                  <a:rPr lang="de-DE" sz="1800" dirty="0">
                    <a:latin typeface="Questrial" pitchFamily="2" charset="0"/>
                    <a:ea typeface="Questrial" pitchFamily="2" charset="0"/>
                    <a:cs typeface="Questrial" pitchFamily="2" charset="0"/>
                  </a:rPr>
                  <a:t>in </a:t>
                </a:r>
                <a14:m>
                  <m:oMath xmlns:m="http://schemas.openxmlformats.org/officeDocument/2006/math">
                    <m:r>
                      <a:rPr lang="de-DE" sz="1800" b="0" i="1" u="none" strike="noStrike" baseline="0" dirty="0" smtClean="0">
                        <a:latin typeface="Cambria Math" panose="02040503050406030204" pitchFamily="18" charset="0"/>
                      </a:rPr>
                      <m:t>{1, . . . , </m:t>
                    </m:r>
                    <m:r>
                      <a:rPr lang="de-DE" sz="1800" b="0" i="1" u="none" strike="noStrike" baseline="0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800" b="0" i="1" u="none" strike="noStrike" baseline="0" dirty="0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de-DE" sz="1800" b="0" i="0" u="none" strike="noStrike" baseline="0" dirty="0">
                    <a:latin typeface="Questrial" pitchFamily="2" charset="0"/>
                    <a:ea typeface="Questrial" pitchFamily="2" charset="0"/>
                    <a:cs typeface="Questrial" pitchFamily="2" charset="0"/>
                  </a:rPr>
                  <a:t>gibt es </a:t>
                </a:r>
                <a14:m>
                  <m:oMath xmlns:m="http://schemas.openxmlformats.org/officeDocument/2006/math">
                    <m:r>
                      <a:rPr lang="de-DE" sz="18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de-DE" sz="1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0" i="1" u="none" strike="noStrike" baseline="0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p>
                          <m:sSupPr>
                            <m:ctrlPr>
                              <a:rPr lang="de-DE" sz="1800" b="0" i="1" u="none" strike="noStrike" baseline="0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800" b="0" i="1" u="none" strike="noStrike" baseline="0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de-DE" sz="1800" b="0" i="1" u="none" strike="noStrike" baseline="0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de-DE" sz="1800" b="0" i="0" u="none" strike="noStrike" baseline="0" dirty="0" err="1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de-DE" sz="1800" b="0" i="1" u="none" strike="noStrike" baseline="0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de-DE" sz="1800" b="0" i="1" u="none" strike="noStrike" baseline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de-DE" sz="1800" i="1" dirty="0">
                    <a:latin typeface="Questrial" pitchFamily="2" charset="0"/>
                    <a:ea typeface="Questrial" pitchFamily="2" charset="0"/>
                    <a:cs typeface="Questrial" pitchFamily="2" charset="0"/>
                  </a:rPr>
                  <a:t> </a:t>
                </a:r>
                <a:r>
                  <a:rPr lang="de-DE" sz="1800" b="0" i="0" u="none" strike="noStrike" baseline="0" dirty="0">
                    <a:latin typeface="Questrial" pitchFamily="2" charset="0"/>
                    <a:ea typeface="Questrial" pitchFamily="2" charset="0"/>
                    <a:cs typeface="Questrial" pitchFamily="2" charset="0"/>
                  </a:rPr>
                  <a:t>Sophie-Germain-Primzahlen.</a:t>
                </a: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0144B6AB-24B5-C867-D9CE-8C9002F17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30" y="2960396"/>
                <a:ext cx="7534141" cy="641266"/>
              </a:xfrm>
              <a:prstGeom prst="rect">
                <a:avLst/>
              </a:prstGeom>
              <a:blipFill>
                <a:blip r:embed="rId4"/>
                <a:stretch>
                  <a:fillRect l="-6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3D492D78-241B-D171-BF2B-FF2FBB77D040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3403883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DF93A59-2C76-7D24-B8A8-3362CBC7CEEB}"/>
              </a:ext>
            </a:extLst>
          </p:cNvPr>
          <p:cNvSpPr txBox="1">
            <a:spLocks/>
          </p:cNvSpPr>
          <p:nvPr/>
        </p:nvSpPr>
        <p:spPr>
          <a:xfrm>
            <a:off x="543891" y="300762"/>
            <a:ext cx="5514009" cy="57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4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 sz="2400" b="1" dirty="0"/>
              <a:t>Algorithmus </a:t>
            </a:r>
            <a:r>
              <a:rPr lang="en-US" sz="2400" dirty="0"/>
              <a:t>zur Erzeuger-Generation</a:t>
            </a:r>
          </a:p>
        </p:txBody>
      </p:sp>
      <p:cxnSp>
        <p:nvCxnSpPr>
          <p:cNvPr id="5" name="Google Shape;206;p33">
            <a:extLst>
              <a:ext uri="{FF2B5EF4-FFF2-40B4-BE49-F238E27FC236}">
                <a16:creationId xmlns:a16="http://schemas.microsoft.com/office/drawing/2014/main" id="{13F64E03-FE38-E1EE-67F1-9BB122F7A017}"/>
              </a:ext>
            </a:extLst>
          </p:cNvPr>
          <p:cNvCxnSpPr>
            <a:cxnSpLocks/>
          </p:cNvCxnSpPr>
          <p:nvPr/>
        </p:nvCxnSpPr>
        <p:spPr>
          <a:xfrm>
            <a:off x="541795" y="896080"/>
            <a:ext cx="532784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E4AB175A-EB15-3DA7-BFC7-E8E0065FC8E8}"/>
                  </a:ext>
                </a:extLst>
              </p:cNvPr>
              <p:cNvSpPr/>
              <p:nvPr/>
            </p:nvSpPr>
            <p:spPr>
              <a:xfrm>
                <a:off x="548880" y="1526298"/>
                <a:ext cx="2117721" cy="1270632"/>
              </a:xfrm>
              <a:custGeom>
                <a:avLst/>
                <a:gdLst>
                  <a:gd name="connsiteX0" fmla="*/ 0 w 2117721"/>
                  <a:gd name="connsiteY0" fmla="*/ 127063 h 1270632"/>
                  <a:gd name="connsiteX1" fmla="*/ 127063 w 2117721"/>
                  <a:gd name="connsiteY1" fmla="*/ 0 h 1270632"/>
                  <a:gd name="connsiteX2" fmla="*/ 1990658 w 2117721"/>
                  <a:gd name="connsiteY2" fmla="*/ 0 h 1270632"/>
                  <a:gd name="connsiteX3" fmla="*/ 2117721 w 2117721"/>
                  <a:gd name="connsiteY3" fmla="*/ 127063 h 1270632"/>
                  <a:gd name="connsiteX4" fmla="*/ 2117721 w 2117721"/>
                  <a:gd name="connsiteY4" fmla="*/ 1143569 h 1270632"/>
                  <a:gd name="connsiteX5" fmla="*/ 1990658 w 2117721"/>
                  <a:gd name="connsiteY5" fmla="*/ 1270632 h 1270632"/>
                  <a:gd name="connsiteX6" fmla="*/ 127063 w 2117721"/>
                  <a:gd name="connsiteY6" fmla="*/ 1270632 h 1270632"/>
                  <a:gd name="connsiteX7" fmla="*/ 0 w 2117721"/>
                  <a:gd name="connsiteY7" fmla="*/ 1143569 h 1270632"/>
                  <a:gd name="connsiteX8" fmla="*/ 0 w 2117721"/>
                  <a:gd name="connsiteY8" fmla="*/ 127063 h 127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7721" h="1270632">
                    <a:moveTo>
                      <a:pt x="0" y="127063"/>
                    </a:moveTo>
                    <a:cubicBezTo>
                      <a:pt x="0" y="56888"/>
                      <a:pt x="56888" y="0"/>
                      <a:pt x="127063" y="0"/>
                    </a:cubicBezTo>
                    <a:lnTo>
                      <a:pt x="1990658" y="0"/>
                    </a:lnTo>
                    <a:cubicBezTo>
                      <a:pt x="2060833" y="0"/>
                      <a:pt x="2117721" y="56888"/>
                      <a:pt x="2117721" y="127063"/>
                    </a:cubicBezTo>
                    <a:lnTo>
                      <a:pt x="2117721" y="1143569"/>
                    </a:lnTo>
                    <a:cubicBezTo>
                      <a:pt x="2117721" y="1213744"/>
                      <a:pt x="2060833" y="1270632"/>
                      <a:pt x="1990658" y="1270632"/>
                    </a:cubicBezTo>
                    <a:lnTo>
                      <a:pt x="127063" y="1270632"/>
                    </a:lnTo>
                    <a:cubicBezTo>
                      <a:pt x="56888" y="1270632"/>
                      <a:pt x="0" y="1213744"/>
                      <a:pt x="0" y="1143569"/>
                    </a:cubicBezTo>
                    <a:lnTo>
                      <a:pt x="0" y="127063"/>
                    </a:lnTo>
                    <a:close/>
                  </a:path>
                </a:pathLst>
              </a:custGeom>
            </p:spPr>
            <p:style>
              <a:lnRef idx="2"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4846" tIns="124846" rIns="124846" bIns="124846" numCol="1" spcCol="1270" anchor="ctr" anchorCtr="0">
                <a:noAutofit/>
              </a:bodyPr>
              <a:lstStyle/>
              <a:p>
                <a:pPr marL="0" lvl="0" indent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de-DE" sz="1600" kern="1200" dirty="0"/>
                  <a:t>suche eine große Sophie-Germain-PZ </a:t>
                </a:r>
                <a14:m>
                  <m:oMath xmlns:m="http://schemas.openxmlformats.org/officeDocument/2006/math">
                    <m:r>
                      <a:rPr lang="de-DE" sz="1600" i="1" kern="1200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de-DE" sz="1600" kern="1200" dirty="0"/>
              </a:p>
            </p:txBody>
          </p:sp>
        </mc:Choice>
        <mc:Fallback xmlns=""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E4AB175A-EB15-3DA7-BFC7-E8E0065FC8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80" y="1526298"/>
                <a:ext cx="2117721" cy="1270632"/>
              </a:xfrm>
              <a:custGeom>
                <a:avLst/>
                <a:gdLst>
                  <a:gd name="connsiteX0" fmla="*/ 0 w 2117721"/>
                  <a:gd name="connsiteY0" fmla="*/ 127063 h 1270632"/>
                  <a:gd name="connsiteX1" fmla="*/ 127063 w 2117721"/>
                  <a:gd name="connsiteY1" fmla="*/ 0 h 1270632"/>
                  <a:gd name="connsiteX2" fmla="*/ 1990658 w 2117721"/>
                  <a:gd name="connsiteY2" fmla="*/ 0 h 1270632"/>
                  <a:gd name="connsiteX3" fmla="*/ 2117721 w 2117721"/>
                  <a:gd name="connsiteY3" fmla="*/ 127063 h 1270632"/>
                  <a:gd name="connsiteX4" fmla="*/ 2117721 w 2117721"/>
                  <a:gd name="connsiteY4" fmla="*/ 1143569 h 1270632"/>
                  <a:gd name="connsiteX5" fmla="*/ 1990658 w 2117721"/>
                  <a:gd name="connsiteY5" fmla="*/ 1270632 h 1270632"/>
                  <a:gd name="connsiteX6" fmla="*/ 127063 w 2117721"/>
                  <a:gd name="connsiteY6" fmla="*/ 1270632 h 1270632"/>
                  <a:gd name="connsiteX7" fmla="*/ 0 w 2117721"/>
                  <a:gd name="connsiteY7" fmla="*/ 1143569 h 1270632"/>
                  <a:gd name="connsiteX8" fmla="*/ 0 w 2117721"/>
                  <a:gd name="connsiteY8" fmla="*/ 127063 h 127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7721" h="1270632">
                    <a:moveTo>
                      <a:pt x="0" y="127063"/>
                    </a:moveTo>
                    <a:cubicBezTo>
                      <a:pt x="0" y="56888"/>
                      <a:pt x="56888" y="0"/>
                      <a:pt x="127063" y="0"/>
                    </a:cubicBezTo>
                    <a:lnTo>
                      <a:pt x="1990658" y="0"/>
                    </a:lnTo>
                    <a:cubicBezTo>
                      <a:pt x="2060833" y="0"/>
                      <a:pt x="2117721" y="56888"/>
                      <a:pt x="2117721" y="127063"/>
                    </a:cubicBezTo>
                    <a:lnTo>
                      <a:pt x="2117721" y="1143569"/>
                    </a:lnTo>
                    <a:cubicBezTo>
                      <a:pt x="2117721" y="1213744"/>
                      <a:pt x="2060833" y="1270632"/>
                      <a:pt x="1990658" y="1270632"/>
                    </a:cubicBezTo>
                    <a:lnTo>
                      <a:pt x="127063" y="1270632"/>
                    </a:lnTo>
                    <a:cubicBezTo>
                      <a:pt x="56888" y="1270632"/>
                      <a:pt x="0" y="1213744"/>
                      <a:pt x="0" y="1143569"/>
                    </a:cubicBezTo>
                    <a:lnTo>
                      <a:pt x="0" y="127063"/>
                    </a:lnTo>
                    <a:close/>
                  </a:path>
                </a:pathLst>
              </a:custGeom>
              <a:blipFill>
                <a:blip r:embed="rId2"/>
                <a:stretch>
                  <a:fillRect r="-11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8C2E20E3-0F28-8461-4AE0-7E9CB0356124}"/>
              </a:ext>
            </a:extLst>
          </p:cNvPr>
          <p:cNvSpPr/>
          <p:nvPr/>
        </p:nvSpPr>
        <p:spPr>
          <a:xfrm>
            <a:off x="2851939" y="1925912"/>
            <a:ext cx="448956" cy="525194"/>
          </a:xfrm>
          <a:custGeom>
            <a:avLst/>
            <a:gdLst>
              <a:gd name="connsiteX0" fmla="*/ 0 w 448956"/>
              <a:gd name="connsiteY0" fmla="*/ 105039 h 525194"/>
              <a:gd name="connsiteX1" fmla="*/ 224478 w 448956"/>
              <a:gd name="connsiteY1" fmla="*/ 105039 h 525194"/>
              <a:gd name="connsiteX2" fmla="*/ 224478 w 448956"/>
              <a:gd name="connsiteY2" fmla="*/ 0 h 525194"/>
              <a:gd name="connsiteX3" fmla="*/ 448956 w 448956"/>
              <a:gd name="connsiteY3" fmla="*/ 262597 h 525194"/>
              <a:gd name="connsiteX4" fmla="*/ 224478 w 448956"/>
              <a:gd name="connsiteY4" fmla="*/ 525194 h 525194"/>
              <a:gd name="connsiteX5" fmla="*/ 224478 w 448956"/>
              <a:gd name="connsiteY5" fmla="*/ 420155 h 525194"/>
              <a:gd name="connsiteX6" fmla="*/ 0 w 448956"/>
              <a:gd name="connsiteY6" fmla="*/ 420155 h 525194"/>
              <a:gd name="connsiteX7" fmla="*/ 0 w 448956"/>
              <a:gd name="connsiteY7" fmla="*/ 105039 h 52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8956" h="525194">
                <a:moveTo>
                  <a:pt x="0" y="105039"/>
                </a:moveTo>
                <a:lnTo>
                  <a:pt x="224478" y="105039"/>
                </a:lnTo>
                <a:lnTo>
                  <a:pt x="224478" y="0"/>
                </a:lnTo>
                <a:lnTo>
                  <a:pt x="448956" y="262597"/>
                </a:lnTo>
                <a:lnTo>
                  <a:pt x="224478" y="525194"/>
                </a:lnTo>
                <a:lnTo>
                  <a:pt x="224478" y="420155"/>
                </a:lnTo>
                <a:lnTo>
                  <a:pt x="0" y="420155"/>
                </a:lnTo>
                <a:lnTo>
                  <a:pt x="0" y="105039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05039" rIns="134687" bIns="105039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1900" kern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194C1236-429F-F211-D8DA-C36C817AE049}"/>
                  </a:ext>
                </a:extLst>
              </p:cNvPr>
              <p:cNvSpPr/>
              <p:nvPr/>
            </p:nvSpPr>
            <p:spPr>
              <a:xfrm>
                <a:off x="3513690" y="1526298"/>
                <a:ext cx="2117721" cy="1270632"/>
              </a:xfrm>
              <a:custGeom>
                <a:avLst/>
                <a:gdLst>
                  <a:gd name="connsiteX0" fmla="*/ 0 w 2117721"/>
                  <a:gd name="connsiteY0" fmla="*/ 127063 h 1270632"/>
                  <a:gd name="connsiteX1" fmla="*/ 127063 w 2117721"/>
                  <a:gd name="connsiteY1" fmla="*/ 0 h 1270632"/>
                  <a:gd name="connsiteX2" fmla="*/ 1990658 w 2117721"/>
                  <a:gd name="connsiteY2" fmla="*/ 0 h 1270632"/>
                  <a:gd name="connsiteX3" fmla="*/ 2117721 w 2117721"/>
                  <a:gd name="connsiteY3" fmla="*/ 127063 h 1270632"/>
                  <a:gd name="connsiteX4" fmla="*/ 2117721 w 2117721"/>
                  <a:gd name="connsiteY4" fmla="*/ 1143569 h 1270632"/>
                  <a:gd name="connsiteX5" fmla="*/ 1990658 w 2117721"/>
                  <a:gd name="connsiteY5" fmla="*/ 1270632 h 1270632"/>
                  <a:gd name="connsiteX6" fmla="*/ 127063 w 2117721"/>
                  <a:gd name="connsiteY6" fmla="*/ 1270632 h 1270632"/>
                  <a:gd name="connsiteX7" fmla="*/ 0 w 2117721"/>
                  <a:gd name="connsiteY7" fmla="*/ 1143569 h 1270632"/>
                  <a:gd name="connsiteX8" fmla="*/ 0 w 2117721"/>
                  <a:gd name="connsiteY8" fmla="*/ 127063 h 127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7721" h="1270632">
                    <a:moveTo>
                      <a:pt x="0" y="127063"/>
                    </a:moveTo>
                    <a:cubicBezTo>
                      <a:pt x="0" y="56888"/>
                      <a:pt x="56888" y="0"/>
                      <a:pt x="127063" y="0"/>
                    </a:cubicBezTo>
                    <a:lnTo>
                      <a:pt x="1990658" y="0"/>
                    </a:lnTo>
                    <a:cubicBezTo>
                      <a:pt x="2060833" y="0"/>
                      <a:pt x="2117721" y="56888"/>
                      <a:pt x="2117721" y="127063"/>
                    </a:cubicBezTo>
                    <a:lnTo>
                      <a:pt x="2117721" y="1143569"/>
                    </a:lnTo>
                    <a:cubicBezTo>
                      <a:pt x="2117721" y="1213744"/>
                      <a:pt x="2060833" y="1270632"/>
                      <a:pt x="1990658" y="1270632"/>
                    </a:cubicBezTo>
                    <a:lnTo>
                      <a:pt x="127063" y="1270632"/>
                    </a:lnTo>
                    <a:cubicBezTo>
                      <a:pt x="56888" y="1270632"/>
                      <a:pt x="0" y="1213744"/>
                      <a:pt x="0" y="1143569"/>
                    </a:cubicBezTo>
                    <a:lnTo>
                      <a:pt x="0" y="127063"/>
                    </a:lnTo>
                    <a:close/>
                  </a:path>
                </a:pathLst>
              </a:custGeom>
            </p:spPr>
            <p:style>
              <a:lnRef idx="2"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4846" tIns="124846" rIns="124846" bIns="124846" numCol="1" spcCol="1270" anchor="ctr" anchorCtr="0">
                <a:noAutofit/>
              </a:bodyPr>
              <a:lstStyle/>
              <a:p>
                <a:pPr marL="0" lvl="0" indent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 kern="1200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e-DE" sz="1600" i="1" kern="1200" dirty="0" smtClean="0">
                          <a:latin typeface="Cambria Math" panose="02040503050406030204" pitchFamily="18" charset="0"/>
                        </a:rPr>
                        <m:t> := 2</m:t>
                      </m:r>
                      <m:r>
                        <a:rPr lang="de-DE" sz="1600" i="1" kern="1200" dirty="0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de-DE" sz="1600" i="1" kern="1200" dirty="0" smtClean="0">
                          <a:latin typeface="Cambria Math" panose="02040503050406030204" pitchFamily="18" charset="0"/>
                        </a:rPr>
                        <m:t> + 1</m:t>
                      </m:r>
                    </m:oMath>
                  </m:oMathPara>
                </a14:m>
                <a:endParaRPr lang="de-DE" sz="1600" kern="1200" dirty="0"/>
              </a:p>
            </p:txBody>
          </p:sp>
        </mc:Choice>
        <mc:Fallback xmlns=""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194C1236-429F-F211-D8DA-C36C817AE0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90" y="1526298"/>
                <a:ext cx="2117721" cy="1270632"/>
              </a:xfrm>
              <a:custGeom>
                <a:avLst/>
                <a:gdLst>
                  <a:gd name="connsiteX0" fmla="*/ 0 w 2117721"/>
                  <a:gd name="connsiteY0" fmla="*/ 127063 h 1270632"/>
                  <a:gd name="connsiteX1" fmla="*/ 127063 w 2117721"/>
                  <a:gd name="connsiteY1" fmla="*/ 0 h 1270632"/>
                  <a:gd name="connsiteX2" fmla="*/ 1990658 w 2117721"/>
                  <a:gd name="connsiteY2" fmla="*/ 0 h 1270632"/>
                  <a:gd name="connsiteX3" fmla="*/ 2117721 w 2117721"/>
                  <a:gd name="connsiteY3" fmla="*/ 127063 h 1270632"/>
                  <a:gd name="connsiteX4" fmla="*/ 2117721 w 2117721"/>
                  <a:gd name="connsiteY4" fmla="*/ 1143569 h 1270632"/>
                  <a:gd name="connsiteX5" fmla="*/ 1990658 w 2117721"/>
                  <a:gd name="connsiteY5" fmla="*/ 1270632 h 1270632"/>
                  <a:gd name="connsiteX6" fmla="*/ 127063 w 2117721"/>
                  <a:gd name="connsiteY6" fmla="*/ 1270632 h 1270632"/>
                  <a:gd name="connsiteX7" fmla="*/ 0 w 2117721"/>
                  <a:gd name="connsiteY7" fmla="*/ 1143569 h 1270632"/>
                  <a:gd name="connsiteX8" fmla="*/ 0 w 2117721"/>
                  <a:gd name="connsiteY8" fmla="*/ 127063 h 127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7721" h="1270632">
                    <a:moveTo>
                      <a:pt x="0" y="127063"/>
                    </a:moveTo>
                    <a:cubicBezTo>
                      <a:pt x="0" y="56888"/>
                      <a:pt x="56888" y="0"/>
                      <a:pt x="127063" y="0"/>
                    </a:cubicBezTo>
                    <a:lnTo>
                      <a:pt x="1990658" y="0"/>
                    </a:lnTo>
                    <a:cubicBezTo>
                      <a:pt x="2060833" y="0"/>
                      <a:pt x="2117721" y="56888"/>
                      <a:pt x="2117721" y="127063"/>
                    </a:cubicBezTo>
                    <a:lnTo>
                      <a:pt x="2117721" y="1143569"/>
                    </a:lnTo>
                    <a:cubicBezTo>
                      <a:pt x="2117721" y="1213744"/>
                      <a:pt x="2060833" y="1270632"/>
                      <a:pt x="1990658" y="1270632"/>
                    </a:cubicBezTo>
                    <a:lnTo>
                      <a:pt x="127063" y="1270632"/>
                    </a:lnTo>
                    <a:cubicBezTo>
                      <a:pt x="56888" y="1270632"/>
                      <a:pt x="0" y="1213744"/>
                      <a:pt x="0" y="1143569"/>
                    </a:cubicBezTo>
                    <a:lnTo>
                      <a:pt x="0" y="127063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F8E35518-124B-4455-052C-9FCB5DD37D02}"/>
              </a:ext>
            </a:extLst>
          </p:cNvPr>
          <p:cNvSpPr/>
          <p:nvPr/>
        </p:nvSpPr>
        <p:spPr>
          <a:xfrm>
            <a:off x="5832631" y="1925912"/>
            <a:ext cx="450537" cy="525194"/>
          </a:xfrm>
          <a:custGeom>
            <a:avLst/>
            <a:gdLst>
              <a:gd name="connsiteX0" fmla="*/ 0 w 450537"/>
              <a:gd name="connsiteY0" fmla="*/ 105039 h 525194"/>
              <a:gd name="connsiteX1" fmla="*/ 225269 w 450537"/>
              <a:gd name="connsiteY1" fmla="*/ 105039 h 525194"/>
              <a:gd name="connsiteX2" fmla="*/ 225269 w 450537"/>
              <a:gd name="connsiteY2" fmla="*/ 0 h 525194"/>
              <a:gd name="connsiteX3" fmla="*/ 450537 w 450537"/>
              <a:gd name="connsiteY3" fmla="*/ 262597 h 525194"/>
              <a:gd name="connsiteX4" fmla="*/ 225269 w 450537"/>
              <a:gd name="connsiteY4" fmla="*/ 525194 h 525194"/>
              <a:gd name="connsiteX5" fmla="*/ 225269 w 450537"/>
              <a:gd name="connsiteY5" fmla="*/ 420155 h 525194"/>
              <a:gd name="connsiteX6" fmla="*/ 0 w 450537"/>
              <a:gd name="connsiteY6" fmla="*/ 420155 h 525194"/>
              <a:gd name="connsiteX7" fmla="*/ 0 w 450537"/>
              <a:gd name="connsiteY7" fmla="*/ 105039 h 52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0537" h="525194">
                <a:moveTo>
                  <a:pt x="0" y="105039"/>
                </a:moveTo>
                <a:lnTo>
                  <a:pt x="225269" y="105039"/>
                </a:lnTo>
                <a:lnTo>
                  <a:pt x="225269" y="0"/>
                </a:lnTo>
                <a:lnTo>
                  <a:pt x="450537" y="262597"/>
                </a:lnTo>
                <a:lnTo>
                  <a:pt x="225269" y="525194"/>
                </a:lnTo>
                <a:lnTo>
                  <a:pt x="225269" y="420155"/>
                </a:lnTo>
                <a:lnTo>
                  <a:pt x="0" y="420155"/>
                </a:lnTo>
                <a:lnTo>
                  <a:pt x="0" y="105039"/>
                </a:lnTo>
                <a:close/>
              </a:path>
            </a:pathLst>
          </a:custGeom>
          <a:noFill/>
          <a:ln w="12700"/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05039" rIns="135161" bIns="105039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1900" kern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Legende: mit Pfeil nach oben 9">
                <a:extLst>
                  <a:ext uri="{FF2B5EF4-FFF2-40B4-BE49-F238E27FC236}">
                    <a16:creationId xmlns:a16="http://schemas.microsoft.com/office/drawing/2014/main" id="{766785BA-BABA-3A38-4EC5-26821EA54FFE}"/>
                  </a:ext>
                </a:extLst>
              </p:cNvPr>
              <p:cNvSpPr/>
              <p:nvPr/>
            </p:nvSpPr>
            <p:spPr>
              <a:xfrm>
                <a:off x="540693" y="2901202"/>
                <a:ext cx="2121825" cy="1664055"/>
              </a:xfrm>
              <a:prstGeom prst="upArrowCallout">
                <a:avLst>
                  <a:gd name="adj1" fmla="val 6990"/>
                  <a:gd name="adj2" fmla="val 17603"/>
                  <a:gd name="adj3" fmla="val 13238"/>
                  <a:gd name="adj4" fmla="val 77444"/>
                </a:avLst>
              </a:prstGeom>
              <a:solidFill>
                <a:srgbClr val="D9E7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𝑉𝑒𝑟𝑚𝑢𝑡𝑢𝑛𝑔</m:t>
                      </m:r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de-DE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pt-BR" b="0" i="1" u="none" strike="noStrike" baseline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u="none" strike="noStrike" baseline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1, . . . , </m:t>
                          </m:r>
                          <m:r>
                            <a:rPr lang="pt-BR" b="0" i="1" u="none" strike="noStrike" baseline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de-DE" b="0" i="1" u="none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u="none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𝑚𝑖𝑛𝑑𝑒𝑠𝑡𝑒𝑛𝑠</m:t>
                      </m:r>
                    </m:oMath>
                  </m:oMathPara>
                </a14:m>
                <a:endParaRPr lang="de-DE" b="0" i="1" u="none" strike="noStrike" baseline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u="none" strike="noStrike" baseline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u="none" strike="noStrike" baseline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de-DE" b="0" i="1" u="none" strike="noStrike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u="none" strike="noStrike" baseline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de-DE" b="0" i="1" u="none" strike="noStrike" baseline="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b="0" i="0" u="none" strike="noStrike" baseline="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de-DE" b="0" i="1" u="none" strike="noStrike" baseline="0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b="0" i="1" u="none" strike="noStrike" baseline="0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de-DE" b="0" i="1" u="none" strike="noStrike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de-DE" b="0" i="1" u="none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u="none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𝑣𝑖𝑒𝑙𝑒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Legende: mit Pfeil nach oben 9">
                <a:extLst>
                  <a:ext uri="{FF2B5EF4-FFF2-40B4-BE49-F238E27FC236}">
                    <a16:creationId xmlns:a16="http://schemas.microsoft.com/office/drawing/2014/main" id="{766785BA-BABA-3A38-4EC5-26821EA54F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93" y="2901202"/>
                <a:ext cx="2121825" cy="1664055"/>
              </a:xfrm>
              <a:prstGeom prst="upArrowCallout">
                <a:avLst>
                  <a:gd name="adj1" fmla="val 6990"/>
                  <a:gd name="adj2" fmla="val 17603"/>
                  <a:gd name="adj3" fmla="val 13238"/>
                  <a:gd name="adj4" fmla="val 77444"/>
                </a:avLst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Legende: mit Pfeil nach oben 10">
                <a:extLst>
                  <a:ext uri="{FF2B5EF4-FFF2-40B4-BE49-F238E27FC236}">
                    <a16:creationId xmlns:a16="http://schemas.microsoft.com/office/drawing/2014/main" id="{C83EC586-D855-923F-6B1D-FA48A48F36F6}"/>
                  </a:ext>
                </a:extLst>
              </p:cNvPr>
              <p:cNvSpPr/>
              <p:nvPr/>
            </p:nvSpPr>
            <p:spPr>
              <a:xfrm>
                <a:off x="4786051" y="2901204"/>
                <a:ext cx="3816154" cy="1664072"/>
              </a:xfrm>
              <a:prstGeom prst="upArrowCallout">
                <a:avLst>
                  <a:gd name="adj1" fmla="val 6111"/>
                  <a:gd name="adj2" fmla="val 16724"/>
                  <a:gd name="adj3" fmla="val 13226"/>
                  <a:gd name="adj4" fmla="val 80546"/>
                </a:avLst>
              </a:prstGeom>
              <a:solidFill>
                <a:srgbClr val="D9E7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i="0" dirty="0">
                  <a:solidFill>
                    <a:schemeClr val="tx1"/>
                  </a:solidFill>
                  <a:latin typeface="+mj-lt"/>
                </a:endParaRPr>
              </a:p>
              <a:p>
                <a:pPr algn="ctr"/>
                <a:endParaRPr lang="de-DE" i="0" dirty="0">
                  <a:solidFill>
                    <a:schemeClr val="tx1"/>
                  </a:solidFill>
                  <a:latin typeface="+mj-lt"/>
                </a:endParaRPr>
              </a:p>
              <a:p>
                <a:pPr algn="ctr"/>
                <a:endParaRPr lang="de-DE" i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de-DE" i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zufälliges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  <m:r>
                      <a:rPr lang="de-DE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{2, . . . , </m:t>
                    </m:r>
                    <m:r>
                      <a:rPr lang="de-DE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− 2} </m:t>
                    </m:r>
                  </m:oMath>
                </a14:m>
                <a:r>
                  <a:rPr lang="de-DE" i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ist mit W</a:t>
                </a:r>
                <a:r>
                  <a:rPr lang="de-DE" b="0" i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slk.</a:t>
                </a:r>
                <a:r>
                  <a:rPr lang="de-DE" i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½</m:t>
                    </m:r>
                  </m:oMath>
                </a14:m>
                <a:r>
                  <a:rPr lang="de-DE" i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ein Erzeuger von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de-DE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b>
                        <m:r>
                          <a:rPr lang="de-D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de-DE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𝑑𝑎</m:t>
                    </m:r>
                    <m:r>
                      <a:rPr lang="de-DE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de-DE" b="0" i="0" dirty="0">
                  <a:solidFill>
                    <a:schemeClr val="tx1"/>
                  </a:solidFill>
                  <a:latin typeface="+mj-lt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0" i="1" u="none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l-GR" b="0" i="1" u="none" strike="noStrike" baseline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u="none" strike="noStrike" baseline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b="0" i="1" u="none" strike="noStrike" baseline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− 1</m:t>
                          </m:r>
                        </m:e>
                      </m:d>
                      <m:r>
                        <a:rPr lang="de-DE" b="0" i="1" u="none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l-GR" b="0" i="1" u="none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l-GR" b="0" i="1" u="none" strike="noStrike" baseline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b="0" i="1" u="none" strike="noStrike" baseline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l-GR" b="0" i="1" u="none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・ </m:t>
                      </m:r>
                      <m:r>
                        <a:rPr lang="el-GR" b="0" i="1" u="none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l-GR" b="0" i="1" u="none" strike="noStrike" baseline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u="none" strike="noStrike" baseline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de-DE" b="0" i="1" u="none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de-DE" b="0" i="1" u="none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de-DE" b="0" i="1" u="none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− 1</m:t>
                      </m:r>
                    </m:oMath>
                  </m:oMathPara>
                </a14:m>
                <a:endParaRPr lang="de-DE" b="0" i="1" u="none" strike="noStrike" baseline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u="none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de-DE" b="0" i="1" u="none" strike="noStrike" baseline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u="none" strike="noStrike" baseline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b="0" i="1" u="none" strike="noStrike" baseline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de-DE" b="0" i="1" u="none" strike="noStrike" baseline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e-DE" b="0" i="1" u="none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− 1 =</m:t>
                      </m:r>
                      <m:f>
                        <m:fPr>
                          <m:ctrlPr>
                            <a:rPr lang="de-DE" b="0" i="1" u="none" strike="noStrike" baseline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u="none" strike="noStrike" baseline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b="0" i="1" u="none" strike="noStrike" baseline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num>
                        <m:den>
                          <m:r>
                            <a:rPr lang="de-DE" b="0" i="1" u="none" strike="noStrike" baseline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de-DE" b="0" i="0" u="none" strike="noStrike" baseline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endParaRPr lang="de-DE" sz="1800" b="0" i="0" u="none" strike="noStrike" baseline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r>
                  <a:rPr lang="de-DE" sz="1800" b="0" i="0" u="none" strike="noStrike" baseline="0" dirty="0">
                    <a:latin typeface="LMRoman8-Regular"/>
                  </a:rPr>
                  <a:t>2</a:t>
                </a:r>
                <a:endParaRPr lang="de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Legende: mit Pfeil nach oben 10">
                <a:extLst>
                  <a:ext uri="{FF2B5EF4-FFF2-40B4-BE49-F238E27FC236}">
                    <a16:creationId xmlns:a16="http://schemas.microsoft.com/office/drawing/2014/main" id="{C83EC586-D855-923F-6B1D-FA48A48F36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051" y="2901204"/>
                <a:ext cx="3816154" cy="1664072"/>
              </a:xfrm>
              <a:prstGeom prst="upArrowCallout">
                <a:avLst>
                  <a:gd name="adj1" fmla="val 6111"/>
                  <a:gd name="adj2" fmla="val 16724"/>
                  <a:gd name="adj3" fmla="val 13226"/>
                  <a:gd name="adj4" fmla="val 80546"/>
                </a:avLst>
              </a:prstGeom>
              <a:blipFill>
                <a:blip r:embed="rId5"/>
                <a:stretch>
                  <a:fillRect l="-1115" r="-955" b="-41091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B51C162B-5F41-BAA3-01ED-02B1D75DC941}"/>
              </a:ext>
            </a:extLst>
          </p:cNvPr>
          <p:cNvSpPr/>
          <p:nvPr/>
        </p:nvSpPr>
        <p:spPr>
          <a:xfrm>
            <a:off x="5826743" y="1925912"/>
            <a:ext cx="450537" cy="525194"/>
          </a:xfrm>
          <a:custGeom>
            <a:avLst/>
            <a:gdLst>
              <a:gd name="connsiteX0" fmla="*/ 0 w 450537"/>
              <a:gd name="connsiteY0" fmla="*/ 105039 h 525194"/>
              <a:gd name="connsiteX1" fmla="*/ 225269 w 450537"/>
              <a:gd name="connsiteY1" fmla="*/ 105039 h 525194"/>
              <a:gd name="connsiteX2" fmla="*/ 225269 w 450537"/>
              <a:gd name="connsiteY2" fmla="*/ 0 h 525194"/>
              <a:gd name="connsiteX3" fmla="*/ 450537 w 450537"/>
              <a:gd name="connsiteY3" fmla="*/ 262597 h 525194"/>
              <a:gd name="connsiteX4" fmla="*/ 225269 w 450537"/>
              <a:gd name="connsiteY4" fmla="*/ 525194 h 525194"/>
              <a:gd name="connsiteX5" fmla="*/ 225269 w 450537"/>
              <a:gd name="connsiteY5" fmla="*/ 420155 h 525194"/>
              <a:gd name="connsiteX6" fmla="*/ 0 w 450537"/>
              <a:gd name="connsiteY6" fmla="*/ 420155 h 525194"/>
              <a:gd name="connsiteX7" fmla="*/ 0 w 450537"/>
              <a:gd name="connsiteY7" fmla="*/ 105039 h 52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0537" h="525194">
                <a:moveTo>
                  <a:pt x="0" y="105039"/>
                </a:moveTo>
                <a:lnTo>
                  <a:pt x="225269" y="105039"/>
                </a:lnTo>
                <a:lnTo>
                  <a:pt x="225269" y="0"/>
                </a:lnTo>
                <a:lnTo>
                  <a:pt x="450537" y="262597"/>
                </a:lnTo>
                <a:lnTo>
                  <a:pt x="225269" y="525194"/>
                </a:lnTo>
                <a:lnTo>
                  <a:pt x="225269" y="420155"/>
                </a:lnTo>
                <a:lnTo>
                  <a:pt x="0" y="420155"/>
                </a:lnTo>
                <a:lnTo>
                  <a:pt x="0" y="105039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05039" rIns="135161" bIns="105039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1900" kern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2D2703B8-AB9E-5E0E-B380-1F79DDDA0559}"/>
                  </a:ext>
                </a:extLst>
              </p:cNvPr>
              <p:cNvSpPr/>
              <p:nvPr/>
            </p:nvSpPr>
            <p:spPr>
              <a:xfrm>
                <a:off x="6477399" y="1526298"/>
                <a:ext cx="2117721" cy="1270632"/>
              </a:xfrm>
              <a:custGeom>
                <a:avLst/>
                <a:gdLst>
                  <a:gd name="connsiteX0" fmla="*/ 0 w 2117721"/>
                  <a:gd name="connsiteY0" fmla="*/ 127063 h 1270632"/>
                  <a:gd name="connsiteX1" fmla="*/ 127063 w 2117721"/>
                  <a:gd name="connsiteY1" fmla="*/ 0 h 1270632"/>
                  <a:gd name="connsiteX2" fmla="*/ 1990658 w 2117721"/>
                  <a:gd name="connsiteY2" fmla="*/ 0 h 1270632"/>
                  <a:gd name="connsiteX3" fmla="*/ 2117721 w 2117721"/>
                  <a:gd name="connsiteY3" fmla="*/ 127063 h 1270632"/>
                  <a:gd name="connsiteX4" fmla="*/ 2117721 w 2117721"/>
                  <a:gd name="connsiteY4" fmla="*/ 1143569 h 1270632"/>
                  <a:gd name="connsiteX5" fmla="*/ 1990658 w 2117721"/>
                  <a:gd name="connsiteY5" fmla="*/ 1270632 h 1270632"/>
                  <a:gd name="connsiteX6" fmla="*/ 127063 w 2117721"/>
                  <a:gd name="connsiteY6" fmla="*/ 1270632 h 1270632"/>
                  <a:gd name="connsiteX7" fmla="*/ 0 w 2117721"/>
                  <a:gd name="connsiteY7" fmla="*/ 1143569 h 1270632"/>
                  <a:gd name="connsiteX8" fmla="*/ 0 w 2117721"/>
                  <a:gd name="connsiteY8" fmla="*/ 127063 h 127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7721" h="1270632">
                    <a:moveTo>
                      <a:pt x="0" y="127063"/>
                    </a:moveTo>
                    <a:cubicBezTo>
                      <a:pt x="0" y="56888"/>
                      <a:pt x="56888" y="0"/>
                      <a:pt x="127063" y="0"/>
                    </a:cubicBezTo>
                    <a:lnTo>
                      <a:pt x="1990658" y="0"/>
                    </a:lnTo>
                    <a:cubicBezTo>
                      <a:pt x="2060833" y="0"/>
                      <a:pt x="2117721" y="56888"/>
                      <a:pt x="2117721" y="127063"/>
                    </a:cubicBezTo>
                    <a:lnTo>
                      <a:pt x="2117721" y="1143569"/>
                    </a:lnTo>
                    <a:cubicBezTo>
                      <a:pt x="2117721" y="1213744"/>
                      <a:pt x="2060833" y="1270632"/>
                      <a:pt x="1990658" y="1270632"/>
                    </a:cubicBezTo>
                    <a:lnTo>
                      <a:pt x="127063" y="1270632"/>
                    </a:lnTo>
                    <a:cubicBezTo>
                      <a:pt x="56888" y="1270632"/>
                      <a:pt x="0" y="1213744"/>
                      <a:pt x="0" y="1143569"/>
                    </a:cubicBezTo>
                    <a:lnTo>
                      <a:pt x="0" y="127063"/>
                    </a:lnTo>
                    <a:close/>
                  </a:path>
                </a:pathLst>
              </a:custGeom>
            </p:spPr>
            <p:style>
              <a:lnRef idx="2"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5796" tIns="105796" rIns="105796" bIns="105796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de-DE" sz="1600" kern="1200" dirty="0"/>
                  <a:t>wähle zufällig       </a:t>
                </a:r>
                <a14:m>
                  <m:oMath xmlns:m="http://schemas.openxmlformats.org/officeDocument/2006/math">
                    <m:r>
                      <a:rPr lang="de-DE" sz="1500" i="1" kern="1200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de-DE" sz="1500" i="1" kern="1200" dirty="0" smtClean="0">
                        <a:latin typeface="Cambria Math" panose="02040503050406030204" pitchFamily="18" charset="0"/>
                      </a:rPr>
                      <m:t> ∈{2, . . . , </m:t>
                    </m:r>
                    <m:r>
                      <a:rPr lang="de-DE" sz="1500" i="1" kern="1200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500" b="0" i="1" kern="1200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1500" i="1" kern="1200" dirty="0" smtClean="0">
                        <a:latin typeface="Cambria Math" panose="02040503050406030204" pitchFamily="18" charset="0"/>
                      </a:rPr>
                      <m:t>2}, </m:t>
                    </m:r>
                  </m:oMath>
                </a14:m>
                <a:r>
                  <a:rPr lang="de-DE" sz="1600" kern="1200" dirty="0"/>
                  <a:t>bis Erzeuger von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b="0" i="1" kern="12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sz="1600" b="0" i="1" kern="120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0" i="1" kern="120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de-DE" sz="1600" b="0" i="1" kern="120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b>
                        <m:r>
                          <a:rPr lang="de-DE" sz="1600" b="0" i="1" kern="12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sz="1600" kern="1200" dirty="0"/>
                  <a:t> gefunden</a:t>
                </a:r>
              </a:p>
            </p:txBody>
          </p:sp>
        </mc:Choice>
        <mc:Fallback xmlns=""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2D2703B8-AB9E-5E0E-B380-1F79DDDA05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399" y="1526298"/>
                <a:ext cx="2117721" cy="1270632"/>
              </a:xfrm>
              <a:custGeom>
                <a:avLst/>
                <a:gdLst>
                  <a:gd name="connsiteX0" fmla="*/ 0 w 2117721"/>
                  <a:gd name="connsiteY0" fmla="*/ 127063 h 1270632"/>
                  <a:gd name="connsiteX1" fmla="*/ 127063 w 2117721"/>
                  <a:gd name="connsiteY1" fmla="*/ 0 h 1270632"/>
                  <a:gd name="connsiteX2" fmla="*/ 1990658 w 2117721"/>
                  <a:gd name="connsiteY2" fmla="*/ 0 h 1270632"/>
                  <a:gd name="connsiteX3" fmla="*/ 2117721 w 2117721"/>
                  <a:gd name="connsiteY3" fmla="*/ 127063 h 1270632"/>
                  <a:gd name="connsiteX4" fmla="*/ 2117721 w 2117721"/>
                  <a:gd name="connsiteY4" fmla="*/ 1143569 h 1270632"/>
                  <a:gd name="connsiteX5" fmla="*/ 1990658 w 2117721"/>
                  <a:gd name="connsiteY5" fmla="*/ 1270632 h 1270632"/>
                  <a:gd name="connsiteX6" fmla="*/ 127063 w 2117721"/>
                  <a:gd name="connsiteY6" fmla="*/ 1270632 h 1270632"/>
                  <a:gd name="connsiteX7" fmla="*/ 0 w 2117721"/>
                  <a:gd name="connsiteY7" fmla="*/ 1143569 h 1270632"/>
                  <a:gd name="connsiteX8" fmla="*/ 0 w 2117721"/>
                  <a:gd name="connsiteY8" fmla="*/ 127063 h 127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7721" h="1270632">
                    <a:moveTo>
                      <a:pt x="0" y="127063"/>
                    </a:moveTo>
                    <a:cubicBezTo>
                      <a:pt x="0" y="56888"/>
                      <a:pt x="56888" y="0"/>
                      <a:pt x="127063" y="0"/>
                    </a:cubicBezTo>
                    <a:lnTo>
                      <a:pt x="1990658" y="0"/>
                    </a:lnTo>
                    <a:cubicBezTo>
                      <a:pt x="2060833" y="0"/>
                      <a:pt x="2117721" y="56888"/>
                      <a:pt x="2117721" y="127063"/>
                    </a:cubicBezTo>
                    <a:lnTo>
                      <a:pt x="2117721" y="1143569"/>
                    </a:lnTo>
                    <a:cubicBezTo>
                      <a:pt x="2117721" y="1213744"/>
                      <a:pt x="2060833" y="1270632"/>
                      <a:pt x="1990658" y="1270632"/>
                    </a:cubicBezTo>
                    <a:lnTo>
                      <a:pt x="127063" y="1270632"/>
                    </a:lnTo>
                    <a:cubicBezTo>
                      <a:pt x="56888" y="1270632"/>
                      <a:pt x="0" y="1213744"/>
                      <a:pt x="0" y="1143569"/>
                    </a:cubicBezTo>
                    <a:lnTo>
                      <a:pt x="0" y="127063"/>
                    </a:lnTo>
                    <a:close/>
                  </a:path>
                </a:pathLst>
              </a:custGeom>
              <a:blipFill>
                <a:blip r:embed="rId6"/>
                <a:stretch>
                  <a:fillRect r="-341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040F6719-B83C-D5F8-9026-860811C385A8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352232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0" grpId="0" animBg="1"/>
      <p:bldP spid="11" grpId="0" animBg="1"/>
      <p:bldP spid="18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>
            <a:spLocks noGrp="1"/>
          </p:cNvSpPr>
          <p:nvPr>
            <p:ph type="subTitle" idx="1"/>
          </p:nvPr>
        </p:nvSpPr>
        <p:spPr>
          <a:xfrm>
            <a:off x="4439500" y="3556833"/>
            <a:ext cx="3695400" cy="6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Grundidee, Ablauf und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nötige Vorraussetzungen</a:t>
            </a:r>
            <a:endParaRPr dirty="0"/>
          </a:p>
        </p:txBody>
      </p:sp>
      <p:sp>
        <p:nvSpPr>
          <p:cNvPr id="195" name="Google Shape;195;p32"/>
          <p:cNvSpPr txBox="1">
            <a:spLocks noGrp="1"/>
          </p:cNvSpPr>
          <p:nvPr>
            <p:ph type="title"/>
          </p:nvPr>
        </p:nvSpPr>
        <p:spPr>
          <a:xfrm>
            <a:off x="5177606" y="2567680"/>
            <a:ext cx="2964074" cy="834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sz="2600" dirty="0"/>
              <a:t>Das Diffie-Hellman Protokoll</a:t>
            </a:r>
            <a:endParaRPr sz="2600" dirty="0"/>
          </a:p>
        </p:txBody>
      </p:sp>
      <p:sp>
        <p:nvSpPr>
          <p:cNvPr id="196" name="Google Shape;196;p32"/>
          <p:cNvSpPr txBox="1">
            <a:spLocks noGrp="1"/>
          </p:cNvSpPr>
          <p:nvPr>
            <p:ph type="title" idx="2"/>
          </p:nvPr>
        </p:nvSpPr>
        <p:spPr>
          <a:xfrm>
            <a:off x="5999150" y="1075000"/>
            <a:ext cx="2135400" cy="14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01</a:t>
            </a:r>
            <a:endParaRPr dirty="0"/>
          </a:p>
        </p:txBody>
      </p:sp>
      <p:cxnSp>
        <p:nvCxnSpPr>
          <p:cNvPr id="197" name="Google Shape;197;p32"/>
          <p:cNvCxnSpPr/>
          <p:nvPr/>
        </p:nvCxnSpPr>
        <p:spPr>
          <a:xfrm>
            <a:off x="4584237" y="3512869"/>
            <a:ext cx="3439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8" name="Google Shape;198;p32"/>
          <p:cNvPicPr preferRelativeResize="0"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24250" r="24250"/>
          <a:stretch/>
        </p:blipFill>
        <p:spPr>
          <a:xfrm>
            <a:off x="712275" y="407674"/>
            <a:ext cx="2964074" cy="4316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>
            <a:spLocks noGrp="1"/>
          </p:cNvSpPr>
          <p:nvPr>
            <p:ph type="subTitle" idx="1"/>
          </p:nvPr>
        </p:nvSpPr>
        <p:spPr>
          <a:xfrm>
            <a:off x="4439500" y="3556833"/>
            <a:ext cx="3695400" cy="6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Das </a:t>
            </a:r>
            <a:r>
              <a:rPr lang="de-DE" dirty="0" err="1"/>
              <a:t>Elgamal</a:t>
            </a:r>
            <a:r>
              <a:rPr lang="de-DE" dirty="0"/>
              <a:t>-Protokoll und weitere praktische Anwendungen</a:t>
            </a:r>
            <a:endParaRPr dirty="0"/>
          </a:p>
        </p:txBody>
      </p:sp>
      <p:sp>
        <p:nvSpPr>
          <p:cNvPr id="195" name="Google Shape;195;p32"/>
          <p:cNvSpPr txBox="1">
            <a:spLocks noGrp="1"/>
          </p:cNvSpPr>
          <p:nvPr>
            <p:ph type="title"/>
          </p:nvPr>
        </p:nvSpPr>
        <p:spPr>
          <a:xfrm>
            <a:off x="3933857" y="2282734"/>
            <a:ext cx="4201043" cy="834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DE" sz="3600" dirty="0">
                <a:latin typeface="Questrial" pitchFamily="2" charset="0"/>
                <a:ea typeface="Questrial" pitchFamily="2" charset="0"/>
                <a:cs typeface="Questrial" pitchFamily="2" charset="0"/>
              </a:rPr>
              <a:t>Public Key </a:t>
            </a:r>
            <a:r>
              <a:rPr lang="de-DE" sz="3600" dirty="0" err="1">
                <a:latin typeface="Questrial" pitchFamily="2" charset="0"/>
                <a:ea typeface="Questrial" pitchFamily="2" charset="0"/>
                <a:cs typeface="Questrial" pitchFamily="2" charset="0"/>
              </a:rPr>
              <a:t>Cryptosystems</a:t>
            </a:r>
            <a:r>
              <a:rPr lang="de-DE" sz="3600" dirty="0">
                <a:latin typeface="Questrial" pitchFamily="2" charset="0"/>
                <a:ea typeface="Questrial" pitchFamily="2" charset="0"/>
                <a:cs typeface="Questrial" pitchFamily="2" charset="0"/>
              </a:rPr>
              <a:t> </a:t>
            </a:r>
            <a:b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Google Shape;196;p32"/>
          <p:cNvSpPr txBox="1">
            <a:spLocks noGrp="1"/>
          </p:cNvSpPr>
          <p:nvPr>
            <p:ph type="title" idx="2"/>
          </p:nvPr>
        </p:nvSpPr>
        <p:spPr>
          <a:xfrm>
            <a:off x="6006280" y="746589"/>
            <a:ext cx="2135400" cy="14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03</a:t>
            </a:r>
            <a:endParaRPr dirty="0"/>
          </a:p>
        </p:txBody>
      </p:sp>
      <p:cxnSp>
        <p:nvCxnSpPr>
          <p:cNvPr id="197" name="Google Shape;197;p32"/>
          <p:cNvCxnSpPr/>
          <p:nvPr/>
        </p:nvCxnSpPr>
        <p:spPr>
          <a:xfrm>
            <a:off x="4584237" y="3512869"/>
            <a:ext cx="3439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8" name="Google Shape;198;p32"/>
          <p:cNvPicPr preferRelativeResize="0"/>
          <p:nvPr/>
        </p:nvPicPr>
        <p:blipFill>
          <a:blip r:embed="rId3">
            <a:clrChange>
              <a:clrFrom>
                <a:srgbClr val="DEDEDE"/>
              </a:clrFrom>
              <a:clrTo>
                <a:srgbClr val="DEDEDE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461" b="1461"/>
          <a:stretch/>
        </p:blipFill>
        <p:spPr>
          <a:xfrm>
            <a:off x="712275" y="407674"/>
            <a:ext cx="2964074" cy="43166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91765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206;p33">
            <a:extLst>
              <a:ext uri="{FF2B5EF4-FFF2-40B4-BE49-F238E27FC236}">
                <a16:creationId xmlns:a16="http://schemas.microsoft.com/office/drawing/2014/main" id="{0CF1947D-3649-71A0-537F-F734C7F71FE4}"/>
              </a:ext>
            </a:extLst>
          </p:cNvPr>
          <p:cNvCxnSpPr>
            <a:cxnSpLocks/>
          </p:cNvCxnSpPr>
          <p:nvPr/>
        </p:nvCxnSpPr>
        <p:spPr>
          <a:xfrm>
            <a:off x="541795" y="896080"/>
            <a:ext cx="366503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itle 2">
            <a:extLst>
              <a:ext uri="{FF2B5EF4-FFF2-40B4-BE49-F238E27FC236}">
                <a16:creationId xmlns:a16="http://schemas.microsoft.com/office/drawing/2014/main" id="{C0EBCA92-6549-D82C-FE9F-FF3C030DCC64}"/>
              </a:ext>
            </a:extLst>
          </p:cNvPr>
          <p:cNvSpPr txBox="1">
            <a:spLocks/>
          </p:cNvSpPr>
          <p:nvPr/>
        </p:nvSpPr>
        <p:spPr>
          <a:xfrm>
            <a:off x="543890" y="300763"/>
            <a:ext cx="4253489" cy="57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4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 sz="2400" dirty="0"/>
              <a:t>Public Key Cryptosystems 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2A833884-2D7B-7C40-84BF-D0D9CAE469EE}"/>
              </a:ext>
            </a:extLst>
          </p:cNvPr>
          <p:cNvSpPr/>
          <p:nvPr/>
        </p:nvSpPr>
        <p:spPr>
          <a:xfrm>
            <a:off x="4785876" y="3062575"/>
            <a:ext cx="1840963" cy="1007697"/>
          </a:xfrm>
          <a:prstGeom prst="rect">
            <a:avLst/>
          </a:prstGeom>
          <a:solidFill>
            <a:schemeClr val="bg1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C59C8E94-73F9-C1DC-80A7-06FED95D001D}"/>
              </a:ext>
            </a:extLst>
          </p:cNvPr>
          <p:cNvSpPr/>
          <p:nvPr/>
        </p:nvSpPr>
        <p:spPr>
          <a:xfrm>
            <a:off x="4785876" y="1316673"/>
            <a:ext cx="1840963" cy="1662713"/>
          </a:xfrm>
          <a:prstGeom prst="rect">
            <a:avLst/>
          </a:prstGeom>
          <a:solidFill>
            <a:schemeClr val="bg1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CD039A27-131A-1FB6-4EFD-2DD8EA502BBB}"/>
              </a:ext>
            </a:extLst>
          </p:cNvPr>
          <p:cNvSpPr/>
          <p:nvPr/>
        </p:nvSpPr>
        <p:spPr>
          <a:xfrm>
            <a:off x="2031263" y="1316674"/>
            <a:ext cx="1860692" cy="1631290"/>
          </a:xfrm>
          <a:prstGeom prst="rect">
            <a:avLst/>
          </a:prstGeom>
          <a:solidFill>
            <a:schemeClr val="bg1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898FC1DF-5224-3605-4234-335DB2C7157A}"/>
                  </a:ext>
                </a:extLst>
              </p:cNvPr>
              <p:cNvSpPr/>
              <p:nvPr/>
            </p:nvSpPr>
            <p:spPr>
              <a:xfrm>
                <a:off x="2229104" y="1449686"/>
                <a:ext cx="1489001" cy="6850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𝑃𝑙𝑎𝑖𝑛𝑡𝑒𝑥𝑡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898FC1DF-5224-3605-4234-335DB2C715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104" y="1449686"/>
                <a:ext cx="1489001" cy="6850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F8238FE8-D4D3-90BE-6DD4-3A8BA91C7EB5}"/>
              </a:ext>
            </a:extLst>
          </p:cNvPr>
          <p:cNvCxnSpPr>
            <a:cxnSpLocks/>
          </p:cNvCxnSpPr>
          <p:nvPr/>
        </p:nvCxnSpPr>
        <p:spPr>
          <a:xfrm>
            <a:off x="3620620" y="2888415"/>
            <a:ext cx="1326327" cy="4313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1390D3A6-56F3-D627-98A1-1E4CC1AE18BF}"/>
              </a:ext>
            </a:extLst>
          </p:cNvPr>
          <p:cNvCxnSpPr>
            <a:cxnSpLocks/>
          </p:cNvCxnSpPr>
          <p:nvPr/>
        </p:nvCxnSpPr>
        <p:spPr>
          <a:xfrm flipH="1">
            <a:off x="3482717" y="1813409"/>
            <a:ext cx="187419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CBE31805-5222-5B98-D668-CA884A7F799D}"/>
              </a:ext>
            </a:extLst>
          </p:cNvPr>
          <p:cNvSpPr txBox="1"/>
          <p:nvPr/>
        </p:nvSpPr>
        <p:spPr>
          <a:xfrm rot="16200000">
            <a:off x="896461" y="1978752"/>
            <a:ext cx="1796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Questrial" pitchFamily="2" charset="0"/>
                <a:ea typeface="Questrial" pitchFamily="2" charset="0"/>
                <a:cs typeface="Questrial" pitchFamily="2" charset="0"/>
              </a:rPr>
              <a:t>Encryption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6E3D97A8-63BC-729C-8095-E7D3A8673A8E}"/>
                  </a:ext>
                </a:extLst>
              </p:cNvPr>
              <p:cNvSpPr/>
              <p:nvPr/>
            </p:nvSpPr>
            <p:spPr>
              <a:xfrm>
                <a:off x="4961856" y="1452872"/>
                <a:ext cx="1489001" cy="685022"/>
              </a:xfrm>
              <a:prstGeom prst="rect">
                <a:avLst/>
              </a:prstGeom>
              <a:solidFill>
                <a:srgbClr val="93BBFF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𝑃𝑢𝑏𝑙𝑖𝑐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𝑘𝑒𝑦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6E3D97A8-63BC-729C-8095-E7D3A8673A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856" y="1452872"/>
                <a:ext cx="1489001" cy="6850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feld 64">
            <a:extLst>
              <a:ext uri="{FF2B5EF4-FFF2-40B4-BE49-F238E27FC236}">
                <a16:creationId xmlns:a16="http://schemas.microsoft.com/office/drawing/2014/main" id="{4C46B227-03DB-6CD5-55C7-8E13A2A6329B}"/>
              </a:ext>
            </a:extLst>
          </p:cNvPr>
          <p:cNvSpPr txBox="1"/>
          <p:nvPr/>
        </p:nvSpPr>
        <p:spPr>
          <a:xfrm rot="5400000">
            <a:off x="6016529" y="3388112"/>
            <a:ext cx="1796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Questrial" pitchFamily="2" charset="0"/>
                <a:ea typeface="Questrial" pitchFamily="2" charset="0"/>
                <a:cs typeface="Questrial" pitchFamily="2" charset="0"/>
              </a:rPr>
              <a:t>Decryption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40BF6ECE-CDA9-1512-1474-CBF3B5032707}"/>
              </a:ext>
            </a:extLst>
          </p:cNvPr>
          <p:cNvSpPr txBox="1"/>
          <p:nvPr/>
        </p:nvSpPr>
        <p:spPr>
          <a:xfrm rot="5400000">
            <a:off x="6026863" y="1978752"/>
            <a:ext cx="1796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Questrial" pitchFamily="2" charset="0"/>
                <a:ea typeface="Questrial" pitchFamily="2" charset="0"/>
                <a:cs typeface="Questrial" pitchFamily="2" charset="0"/>
              </a:rPr>
              <a:t>Key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hteck 67">
                <a:extLst>
                  <a:ext uri="{FF2B5EF4-FFF2-40B4-BE49-F238E27FC236}">
                    <a16:creationId xmlns:a16="http://schemas.microsoft.com/office/drawing/2014/main" id="{545F13A9-A77D-64B9-B023-8E1B5AD2A398}"/>
                  </a:ext>
                </a:extLst>
              </p:cNvPr>
              <p:cNvSpPr/>
              <p:nvPr/>
            </p:nvSpPr>
            <p:spPr>
              <a:xfrm>
                <a:off x="4961856" y="2198825"/>
                <a:ext cx="1489001" cy="685022"/>
              </a:xfrm>
              <a:prstGeom prst="rect">
                <a:avLst/>
              </a:prstGeom>
              <a:solidFill>
                <a:srgbClr val="5DCAC5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𝑃𝑟𝑖𝑣𝑎𝑡𝑒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𝑘𝑒𝑦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Rechteck 67">
                <a:extLst>
                  <a:ext uri="{FF2B5EF4-FFF2-40B4-BE49-F238E27FC236}">
                    <a16:creationId xmlns:a16="http://schemas.microsoft.com/office/drawing/2014/main" id="{545F13A9-A77D-64B9-B023-8E1B5AD2A3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856" y="2198825"/>
                <a:ext cx="1489001" cy="6850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D8106979-597B-424A-37BD-028C5DDF1418}"/>
                  </a:ext>
                </a:extLst>
              </p:cNvPr>
              <p:cNvSpPr/>
              <p:nvPr/>
            </p:nvSpPr>
            <p:spPr>
              <a:xfrm>
                <a:off x="2229104" y="2198825"/>
                <a:ext cx="1489001" cy="685022"/>
              </a:xfrm>
              <a:prstGeom prst="rect">
                <a:avLst/>
              </a:prstGeom>
              <a:solidFill>
                <a:srgbClr val="B889DB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𝑛𝑐𝑟𝑦𝑝𝑡𝑒𝑑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𝑚𝑒𝑠𝑠𝑎𝑔𝑒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D8106979-597B-424A-37BD-028C5DDF14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104" y="2198825"/>
                <a:ext cx="1489001" cy="6850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1B70DE3C-9EE9-4744-14DC-EFB8CF633BCB}"/>
              </a:ext>
            </a:extLst>
          </p:cNvPr>
          <p:cNvCxnSpPr>
            <a:cxnSpLocks/>
          </p:cNvCxnSpPr>
          <p:nvPr/>
        </p:nvCxnSpPr>
        <p:spPr>
          <a:xfrm>
            <a:off x="2954342" y="1984948"/>
            <a:ext cx="0" cy="29474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hteck 72">
                <a:extLst>
                  <a:ext uri="{FF2B5EF4-FFF2-40B4-BE49-F238E27FC236}">
                    <a16:creationId xmlns:a16="http://schemas.microsoft.com/office/drawing/2014/main" id="{2DE819C8-B9C7-8B06-8DB7-2ED6D6938139}"/>
                  </a:ext>
                </a:extLst>
              </p:cNvPr>
              <p:cNvSpPr/>
              <p:nvPr/>
            </p:nvSpPr>
            <p:spPr>
              <a:xfrm>
                <a:off x="4961856" y="3214878"/>
                <a:ext cx="1489001" cy="6850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𝑃𝑙𝑎𝑖𝑛𝑡𝑒𝑥𝑡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Rechteck 72">
                <a:extLst>
                  <a:ext uri="{FF2B5EF4-FFF2-40B4-BE49-F238E27FC236}">
                    <a16:creationId xmlns:a16="http://schemas.microsoft.com/office/drawing/2014/main" id="{2DE819C8-B9C7-8B06-8DB7-2ED6D69381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856" y="3214878"/>
                <a:ext cx="1489001" cy="6850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97933EE4-CE2B-3385-6076-6DCF6C6335F0}"/>
              </a:ext>
            </a:extLst>
          </p:cNvPr>
          <p:cNvCxnSpPr>
            <a:cxnSpLocks/>
          </p:cNvCxnSpPr>
          <p:nvPr/>
        </p:nvCxnSpPr>
        <p:spPr>
          <a:xfrm>
            <a:off x="5691288" y="2758040"/>
            <a:ext cx="0" cy="69208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feld 75">
            <a:extLst>
              <a:ext uri="{FF2B5EF4-FFF2-40B4-BE49-F238E27FC236}">
                <a16:creationId xmlns:a16="http://schemas.microsoft.com/office/drawing/2014/main" id="{007D409D-B58F-DB9F-3905-92EFBA864593}"/>
              </a:ext>
            </a:extLst>
          </p:cNvPr>
          <p:cNvSpPr txBox="1"/>
          <p:nvPr/>
        </p:nvSpPr>
        <p:spPr>
          <a:xfrm>
            <a:off x="2659583" y="1008896"/>
            <a:ext cx="618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Alice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D17EC952-9AEB-CA5C-A988-17CEF91705D2}"/>
              </a:ext>
            </a:extLst>
          </p:cNvPr>
          <p:cNvSpPr txBox="1"/>
          <p:nvPr/>
        </p:nvSpPr>
        <p:spPr>
          <a:xfrm>
            <a:off x="5416916" y="1008896"/>
            <a:ext cx="618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Bob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60812C6-9A0E-81E7-C8F8-72375EFC6310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292197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45" grpId="0" animBg="1"/>
      <p:bldP spid="48" grpId="0" animBg="1"/>
      <p:bldP spid="59" grpId="0"/>
      <p:bldP spid="61" grpId="0" animBg="1"/>
      <p:bldP spid="65" grpId="0"/>
      <p:bldP spid="67" grpId="0"/>
      <p:bldP spid="68" grpId="0" animBg="1"/>
      <p:bldP spid="69" grpId="0" animBg="1"/>
      <p:bldP spid="7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206;p33">
            <a:extLst>
              <a:ext uri="{FF2B5EF4-FFF2-40B4-BE49-F238E27FC236}">
                <a16:creationId xmlns:a16="http://schemas.microsoft.com/office/drawing/2014/main" id="{0CF1947D-3649-71A0-537F-F734C7F71FE4}"/>
              </a:ext>
            </a:extLst>
          </p:cNvPr>
          <p:cNvCxnSpPr>
            <a:cxnSpLocks/>
          </p:cNvCxnSpPr>
          <p:nvPr/>
        </p:nvCxnSpPr>
        <p:spPr>
          <a:xfrm flipV="1">
            <a:off x="541795" y="866606"/>
            <a:ext cx="1969585" cy="2947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itle 2">
            <a:extLst>
              <a:ext uri="{FF2B5EF4-FFF2-40B4-BE49-F238E27FC236}">
                <a16:creationId xmlns:a16="http://schemas.microsoft.com/office/drawing/2014/main" id="{C0EBCA92-6549-D82C-FE9F-FF3C030DCC64}"/>
              </a:ext>
            </a:extLst>
          </p:cNvPr>
          <p:cNvSpPr txBox="1">
            <a:spLocks/>
          </p:cNvSpPr>
          <p:nvPr/>
        </p:nvSpPr>
        <p:spPr>
          <a:xfrm>
            <a:off x="543890" y="300763"/>
            <a:ext cx="4253489" cy="57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4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 sz="2400" dirty="0" err="1"/>
              <a:t>Beispiel</a:t>
            </a:r>
            <a:r>
              <a:rPr lang="en-US" sz="2400" dirty="0"/>
              <a:t> RSA 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2A833884-2D7B-7C40-84BF-D0D9CAE469EE}"/>
              </a:ext>
            </a:extLst>
          </p:cNvPr>
          <p:cNvSpPr/>
          <p:nvPr/>
        </p:nvSpPr>
        <p:spPr>
          <a:xfrm>
            <a:off x="4785876" y="3062575"/>
            <a:ext cx="1840963" cy="1007697"/>
          </a:xfrm>
          <a:prstGeom prst="rect">
            <a:avLst/>
          </a:prstGeom>
          <a:solidFill>
            <a:schemeClr val="bg1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C59C8E94-73F9-C1DC-80A7-06FED95D001D}"/>
              </a:ext>
            </a:extLst>
          </p:cNvPr>
          <p:cNvSpPr/>
          <p:nvPr/>
        </p:nvSpPr>
        <p:spPr>
          <a:xfrm>
            <a:off x="4785876" y="1316673"/>
            <a:ext cx="1840963" cy="1662713"/>
          </a:xfrm>
          <a:prstGeom prst="rect">
            <a:avLst/>
          </a:prstGeom>
          <a:solidFill>
            <a:schemeClr val="bg1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CD039A27-131A-1FB6-4EFD-2DD8EA502BBB}"/>
              </a:ext>
            </a:extLst>
          </p:cNvPr>
          <p:cNvSpPr/>
          <p:nvPr/>
        </p:nvSpPr>
        <p:spPr>
          <a:xfrm>
            <a:off x="2031263" y="1316674"/>
            <a:ext cx="1860692" cy="1631290"/>
          </a:xfrm>
          <a:prstGeom prst="rect">
            <a:avLst/>
          </a:prstGeom>
          <a:solidFill>
            <a:schemeClr val="bg1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898FC1DF-5224-3605-4234-335DB2C7157A}"/>
                  </a:ext>
                </a:extLst>
              </p:cNvPr>
              <p:cNvSpPr/>
              <p:nvPr/>
            </p:nvSpPr>
            <p:spPr>
              <a:xfrm>
                <a:off x="2229104" y="1449686"/>
                <a:ext cx="1489001" cy="6850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𝑃𝑙𝑎𝑖𝑛𝑡𝑒𝑥𝑡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898FC1DF-5224-3605-4234-335DB2C715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104" y="1449686"/>
                <a:ext cx="1489001" cy="6850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F8238FE8-D4D3-90BE-6DD4-3A8BA91C7EB5}"/>
              </a:ext>
            </a:extLst>
          </p:cNvPr>
          <p:cNvCxnSpPr>
            <a:cxnSpLocks/>
          </p:cNvCxnSpPr>
          <p:nvPr/>
        </p:nvCxnSpPr>
        <p:spPr>
          <a:xfrm>
            <a:off x="3620620" y="2888415"/>
            <a:ext cx="1326327" cy="4313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1390D3A6-56F3-D627-98A1-1E4CC1AE18BF}"/>
              </a:ext>
            </a:extLst>
          </p:cNvPr>
          <p:cNvCxnSpPr>
            <a:cxnSpLocks/>
          </p:cNvCxnSpPr>
          <p:nvPr/>
        </p:nvCxnSpPr>
        <p:spPr>
          <a:xfrm flipH="1">
            <a:off x="3482717" y="1813409"/>
            <a:ext cx="187419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CBE31805-5222-5B98-D668-CA884A7F799D}"/>
              </a:ext>
            </a:extLst>
          </p:cNvPr>
          <p:cNvSpPr txBox="1"/>
          <p:nvPr/>
        </p:nvSpPr>
        <p:spPr>
          <a:xfrm rot="16200000">
            <a:off x="896461" y="1978752"/>
            <a:ext cx="1796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Questrial" pitchFamily="2" charset="0"/>
                <a:ea typeface="Questrial" pitchFamily="2" charset="0"/>
                <a:cs typeface="Questrial" pitchFamily="2" charset="0"/>
              </a:rPr>
              <a:t>Encryption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6E3D97A8-63BC-729C-8095-E7D3A8673A8E}"/>
                  </a:ext>
                </a:extLst>
              </p:cNvPr>
              <p:cNvSpPr/>
              <p:nvPr/>
            </p:nvSpPr>
            <p:spPr>
              <a:xfrm>
                <a:off x="4961856" y="1452872"/>
                <a:ext cx="1489001" cy="685022"/>
              </a:xfrm>
              <a:prstGeom prst="rect">
                <a:avLst/>
              </a:prstGeom>
              <a:solidFill>
                <a:srgbClr val="93BBFF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𝑃𝑢𝑏𝑙𝑖𝑐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𝑘𝑒𝑦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6E3D97A8-63BC-729C-8095-E7D3A8673A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856" y="1452872"/>
                <a:ext cx="1489001" cy="6850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feld 64">
            <a:extLst>
              <a:ext uri="{FF2B5EF4-FFF2-40B4-BE49-F238E27FC236}">
                <a16:creationId xmlns:a16="http://schemas.microsoft.com/office/drawing/2014/main" id="{4C46B227-03DB-6CD5-55C7-8E13A2A6329B}"/>
              </a:ext>
            </a:extLst>
          </p:cNvPr>
          <p:cNvSpPr txBox="1"/>
          <p:nvPr/>
        </p:nvSpPr>
        <p:spPr>
          <a:xfrm rot="5400000">
            <a:off x="6016529" y="3388112"/>
            <a:ext cx="1796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Questrial" pitchFamily="2" charset="0"/>
                <a:ea typeface="Questrial" pitchFamily="2" charset="0"/>
                <a:cs typeface="Questrial" pitchFamily="2" charset="0"/>
              </a:rPr>
              <a:t>Decryption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40BF6ECE-CDA9-1512-1474-CBF3B5032707}"/>
              </a:ext>
            </a:extLst>
          </p:cNvPr>
          <p:cNvSpPr txBox="1"/>
          <p:nvPr/>
        </p:nvSpPr>
        <p:spPr>
          <a:xfrm rot="5400000">
            <a:off x="6026863" y="1978752"/>
            <a:ext cx="1796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Questrial" pitchFamily="2" charset="0"/>
                <a:ea typeface="Questrial" pitchFamily="2" charset="0"/>
                <a:cs typeface="Questrial" pitchFamily="2" charset="0"/>
              </a:rPr>
              <a:t>Key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hteck 67">
                <a:extLst>
                  <a:ext uri="{FF2B5EF4-FFF2-40B4-BE49-F238E27FC236}">
                    <a16:creationId xmlns:a16="http://schemas.microsoft.com/office/drawing/2014/main" id="{545F13A9-A77D-64B9-B023-8E1B5AD2A398}"/>
                  </a:ext>
                </a:extLst>
              </p:cNvPr>
              <p:cNvSpPr/>
              <p:nvPr/>
            </p:nvSpPr>
            <p:spPr>
              <a:xfrm>
                <a:off x="4961856" y="2198825"/>
                <a:ext cx="1489001" cy="685022"/>
              </a:xfrm>
              <a:prstGeom prst="rect">
                <a:avLst/>
              </a:prstGeom>
              <a:solidFill>
                <a:srgbClr val="5DCAC5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𝑃𝑟𝑖𝑣𝑎𝑡𝑒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𝑘𝑒𝑦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b="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:= </m:t>
                      </m:r>
                      <m:sSup>
                        <m:sSupPr>
                          <m:ctrlPr>
                            <a:rPr lang="de-DE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Rechteck 67">
                <a:extLst>
                  <a:ext uri="{FF2B5EF4-FFF2-40B4-BE49-F238E27FC236}">
                    <a16:creationId xmlns:a16="http://schemas.microsoft.com/office/drawing/2014/main" id="{545F13A9-A77D-64B9-B023-8E1B5AD2A3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856" y="2198825"/>
                <a:ext cx="1489001" cy="6850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D8106979-597B-424A-37BD-028C5DDF1418}"/>
                  </a:ext>
                </a:extLst>
              </p:cNvPr>
              <p:cNvSpPr/>
              <p:nvPr/>
            </p:nvSpPr>
            <p:spPr>
              <a:xfrm>
                <a:off x="2229104" y="2198825"/>
                <a:ext cx="1489001" cy="685022"/>
              </a:xfrm>
              <a:prstGeom prst="rect">
                <a:avLst/>
              </a:prstGeom>
              <a:solidFill>
                <a:srgbClr val="B889DB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𝑛𝑐𝑟𝑦𝑝𝑡𝑒𝑑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𝑚𝑒𝑠𝑠𝑎𝑔𝑒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≔</m:t>
                      </m:r>
                      <m:sSup>
                        <m:sSup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D8106979-597B-424A-37BD-028C5DDF14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104" y="2198825"/>
                <a:ext cx="1489001" cy="6850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1B70DE3C-9EE9-4744-14DC-EFB8CF633BCB}"/>
              </a:ext>
            </a:extLst>
          </p:cNvPr>
          <p:cNvCxnSpPr>
            <a:cxnSpLocks/>
          </p:cNvCxnSpPr>
          <p:nvPr/>
        </p:nvCxnSpPr>
        <p:spPr>
          <a:xfrm>
            <a:off x="2954342" y="1984948"/>
            <a:ext cx="0" cy="29474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hteck 72">
                <a:extLst>
                  <a:ext uri="{FF2B5EF4-FFF2-40B4-BE49-F238E27FC236}">
                    <a16:creationId xmlns:a16="http://schemas.microsoft.com/office/drawing/2014/main" id="{2DE819C8-B9C7-8B06-8DB7-2ED6D6938139}"/>
                  </a:ext>
                </a:extLst>
              </p:cNvPr>
              <p:cNvSpPr/>
              <p:nvPr/>
            </p:nvSpPr>
            <p:spPr>
              <a:xfrm>
                <a:off x="4961856" y="3214878"/>
                <a:ext cx="1489001" cy="6850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𝑃𝑙𝑎𝑖𝑛𝑡𝑒𝑥𝑡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b="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Rechteck 72">
                <a:extLst>
                  <a:ext uri="{FF2B5EF4-FFF2-40B4-BE49-F238E27FC236}">
                    <a16:creationId xmlns:a16="http://schemas.microsoft.com/office/drawing/2014/main" id="{2DE819C8-B9C7-8B06-8DB7-2ED6D69381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856" y="3214878"/>
                <a:ext cx="1489001" cy="6850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97933EE4-CE2B-3385-6076-6DCF6C6335F0}"/>
              </a:ext>
            </a:extLst>
          </p:cNvPr>
          <p:cNvCxnSpPr>
            <a:cxnSpLocks/>
          </p:cNvCxnSpPr>
          <p:nvPr/>
        </p:nvCxnSpPr>
        <p:spPr>
          <a:xfrm>
            <a:off x="5691288" y="2758040"/>
            <a:ext cx="0" cy="69208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feld 75">
            <a:extLst>
              <a:ext uri="{FF2B5EF4-FFF2-40B4-BE49-F238E27FC236}">
                <a16:creationId xmlns:a16="http://schemas.microsoft.com/office/drawing/2014/main" id="{007D409D-B58F-DB9F-3905-92EFBA864593}"/>
              </a:ext>
            </a:extLst>
          </p:cNvPr>
          <p:cNvSpPr txBox="1"/>
          <p:nvPr/>
        </p:nvSpPr>
        <p:spPr>
          <a:xfrm>
            <a:off x="2659583" y="1008896"/>
            <a:ext cx="618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Alice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D17EC952-9AEB-CA5C-A988-17CEF91705D2}"/>
              </a:ext>
            </a:extLst>
          </p:cNvPr>
          <p:cNvSpPr txBox="1"/>
          <p:nvPr/>
        </p:nvSpPr>
        <p:spPr>
          <a:xfrm>
            <a:off x="5416916" y="1008896"/>
            <a:ext cx="618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Bob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72A4625-A4EB-8127-09AD-4FFE35A2AEAC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103060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45" grpId="0" animBg="1"/>
      <p:bldP spid="48" grpId="0" animBg="1"/>
      <p:bldP spid="59" grpId="0"/>
      <p:bldP spid="61" grpId="0" animBg="1"/>
      <p:bldP spid="65" grpId="0"/>
      <p:bldP spid="67" grpId="0"/>
      <p:bldP spid="68" grpId="0" animBg="1"/>
      <p:bldP spid="69" grpId="0" animBg="1"/>
      <p:bldP spid="7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hteck 67">
            <a:extLst>
              <a:ext uri="{FF2B5EF4-FFF2-40B4-BE49-F238E27FC236}">
                <a16:creationId xmlns:a16="http://schemas.microsoft.com/office/drawing/2014/main" id="{D3A682EE-6F42-EF9E-FE4F-AAE79794BAB0}"/>
              </a:ext>
            </a:extLst>
          </p:cNvPr>
          <p:cNvSpPr/>
          <p:nvPr/>
        </p:nvSpPr>
        <p:spPr>
          <a:xfrm>
            <a:off x="4785876" y="3062574"/>
            <a:ext cx="1840963" cy="1796735"/>
          </a:xfrm>
          <a:prstGeom prst="rect">
            <a:avLst/>
          </a:prstGeom>
          <a:solidFill>
            <a:schemeClr val="bg1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1F7BCBE1-9474-F1E2-4CD5-5CFC5487E16A}"/>
              </a:ext>
            </a:extLst>
          </p:cNvPr>
          <p:cNvSpPr/>
          <p:nvPr/>
        </p:nvSpPr>
        <p:spPr>
          <a:xfrm>
            <a:off x="4785876" y="1316673"/>
            <a:ext cx="1840963" cy="1662713"/>
          </a:xfrm>
          <a:prstGeom prst="rect">
            <a:avLst/>
          </a:prstGeom>
          <a:solidFill>
            <a:schemeClr val="bg1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DF93A59-2C76-7D24-B8A8-3362CBC7CEEB}"/>
              </a:ext>
            </a:extLst>
          </p:cNvPr>
          <p:cNvSpPr txBox="1">
            <a:spLocks/>
          </p:cNvSpPr>
          <p:nvPr/>
        </p:nvSpPr>
        <p:spPr>
          <a:xfrm>
            <a:off x="543890" y="300763"/>
            <a:ext cx="4098943" cy="57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4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 sz="2400" dirty="0"/>
              <a:t>Das </a:t>
            </a:r>
            <a:r>
              <a:rPr lang="en-US" sz="2400" dirty="0" err="1"/>
              <a:t>Elgamal-Protokoll</a:t>
            </a:r>
            <a:r>
              <a:rPr lang="en-US" sz="2400" dirty="0"/>
              <a:t>, 1985 </a:t>
            </a:r>
          </a:p>
        </p:txBody>
      </p:sp>
      <p:cxnSp>
        <p:nvCxnSpPr>
          <p:cNvPr id="5" name="Google Shape;206;p33">
            <a:extLst>
              <a:ext uri="{FF2B5EF4-FFF2-40B4-BE49-F238E27FC236}">
                <a16:creationId xmlns:a16="http://schemas.microsoft.com/office/drawing/2014/main" id="{13F64E03-FE38-E1EE-67F1-9BB122F7A017}"/>
              </a:ext>
            </a:extLst>
          </p:cNvPr>
          <p:cNvCxnSpPr>
            <a:cxnSpLocks/>
          </p:cNvCxnSpPr>
          <p:nvPr/>
        </p:nvCxnSpPr>
        <p:spPr>
          <a:xfrm>
            <a:off x="543890" y="921838"/>
            <a:ext cx="4098943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D590115-7528-186D-45AF-A04A0D5DE847}"/>
              </a:ext>
            </a:extLst>
          </p:cNvPr>
          <p:cNvGrpSpPr/>
          <p:nvPr/>
        </p:nvGrpSpPr>
        <p:grpSpPr>
          <a:xfrm>
            <a:off x="4975321" y="1458885"/>
            <a:ext cx="1496215" cy="1193025"/>
            <a:chOff x="4571999" y="1458078"/>
            <a:chExt cx="1051563" cy="11538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hteck 9">
                  <a:extLst>
                    <a:ext uri="{FF2B5EF4-FFF2-40B4-BE49-F238E27FC236}">
                      <a16:creationId xmlns:a16="http://schemas.microsoft.com/office/drawing/2014/main" id="{95E1A7A6-4323-68DB-7DC6-D8C25B7F40B3}"/>
                    </a:ext>
                  </a:extLst>
                </p:cNvPr>
                <p:cNvSpPr/>
                <p:nvPr/>
              </p:nvSpPr>
              <p:spPr>
                <a:xfrm>
                  <a:off x="4577068" y="1458078"/>
                  <a:ext cx="1046494" cy="307777"/>
                </a:xfrm>
                <a:prstGeom prst="rect">
                  <a:avLst/>
                </a:prstGeom>
                <a:solidFill>
                  <a:srgbClr val="FFFF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hteck 9">
                  <a:extLst>
                    <a:ext uri="{FF2B5EF4-FFF2-40B4-BE49-F238E27FC236}">
                      <a16:creationId xmlns:a16="http://schemas.microsoft.com/office/drawing/2014/main" id="{95E1A7A6-4323-68DB-7DC6-D8C25B7F40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7068" y="1458078"/>
                  <a:ext cx="1046494" cy="30777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hteck 10">
                  <a:extLst>
                    <a:ext uri="{FF2B5EF4-FFF2-40B4-BE49-F238E27FC236}">
                      <a16:creationId xmlns:a16="http://schemas.microsoft.com/office/drawing/2014/main" id="{77A20B3D-680C-3764-1081-4F6ADD6AF84E}"/>
                    </a:ext>
                  </a:extLst>
                </p:cNvPr>
                <p:cNvSpPr/>
                <p:nvPr/>
              </p:nvSpPr>
              <p:spPr>
                <a:xfrm>
                  <a:off x="4571999" y="2064206"/>
                  <a:ext cx="1051562" cy="307777"/>
                </a:xfrm>
                <a:prstGeom prst="rect">
                  <a:avLst/>
                </a:prstGeom>
                <a:solidFill>
                  <a:srgbClr val="5DCAC5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de-D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hteck 10">
                  <a:extLst>
                    <a:ext uri="{FF2B5EF4-FFF2-40B4-BE49-F238E27FC236}">
                      <a16:creationId xmlns:a16="http://schemas.microsoft.com/office/drawing/2014/main" id="{77A20B3D-680C-3764-1081-4F6ADD6AF8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1999" y="2064206"/>
                  <a:ext cx="1051562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7B818E8A-F3C6-B20F-168F-9995BBA58DE8}"/>
                </a:ext>
              </a:extLst>
            </p:cNvPr>
            <p:cNvSpPr txBox="1"/>
            <p:nvPr/>
          </p:nvSpPr>
          <p:spPr>
            <a:xfrm>
              <a:off x="4952469" y="2304140"/>
              <a:ext cx="3255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=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E5C231A1-295C-2DF3-853C-63435A66F38F}"/>
                    </a:ext>
                  </a:extLst>
                </p:cNvPr>
                <p:cNvSpPr txBox="1"/>
                <p:nvPr/>
              </p:nvSpPr>
              <p:spPr>
                <a:xfrm>
                  <a:off x="4667811" y="1759897"/>
                  <a:ext cx="89481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^</m:t>
                        </m:r>
                        <m:r>
                          <a:rPr lang="de-D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E5C231A1-295C-2DF3-853C-63435A66F3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7811" y="1759897"/>
                  <a:ext cx="894818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FEA0D705-C6C9-A511-E1A2-DEA219F3C960}"/>
              </a:ext>
            </a:extLst>
          </p:cNvPr>
          <p:cNvSpPr txBox="1"/>
          <p:nvPr/>
        </p:nvSpPr>
        <p:spPr>
          <a:xfrm>
            <a:off x="2823911" y="4131052"/>
            <a:ext cx="34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=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B9F34BB5-3BA2-0625-962F-15787F8E35E8}"/>
              </a:ext>
            </a:extLst>
          </p:cNvPr>
          <p:cNvSpPr/>
          <p:nvPr/>
        </p:nvSpPr>
        <p:spPr>
          <a:xfrm>
            <a:off x="2031263" y="1316673"/>
            <a:ext cx="1860692" cy="3542635"/>
          </a:xfrm>
          <a:prstGeom prst="rect">
            <a:avLst/>
          </a:prstGeom>
          <a:solidFill>
            <a:schemeClr val="bg1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1822DCE0-3320-9BCF-8472-8267ED8DA819}"/>
                  </a:ext>
                </a:extLst>
              </p:cNvPr>
              <p:cNvSpPr/>
              <p:nvPr/>
            </p:nvSpPr>
            <p:spPr>
              <a:xfrm>
                <a:off x="2229101" y="1452870"/>
                <a:ext cx="1483426" cy="299535"/>
              </a:xfrm>
              <a:prstGeom prst="rect">
                <a:avLst/>
              </a:prstGeom>
              <a:solidFill>
                <a:srgbClr val="FFFF00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1822DCE0-3320-9BCF-8472-8267ED8DA8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101" y="1452870"/>
                <a:ext cx="1483426" cy="299535"/>
              </a:xfrm>
              <a:prstGeom prst="rect">
                <a:avLst/>
              </a:prstGeom>
              <a:blipFill>
                <a:blip r:embed="rId5"/>
                <a:stretch>
                  <a:fillRect b="-3922"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7C84E3E8-3977-A58F-A9AA-D71157E93B43}"/>
                  </a:ext>
                </a:extLst>
              </p:cNvPr>
              <p:cNvSpPr/>
              <p:nvPr/>
            </p:nvSpPr>
            <p:spPr>
              <a:xfrm>
                <a:off x="2229101" y="2042766"/>
                <a:ext cx="1483426" cy="299535"/>
              </a:xfrm>
              <a:prstGeom prst="rect">
                <a:avLst/>
              </a:prstGeom>
              <a:solidFill>
                <a:srgbClr val="FF5A00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7C84E3E8-3977-A58F-A9AA-D71157E93B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101" y="2042766"/>
                <a:ext cx="1483426" cy="2995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2DF408A8-B4D6-9513-89E9-8C53FA045683}"/>
                  </a:ext>
                </a:extLst>
              </p:cNvPr>
              <p:cNvSpPr/>
              <p:nvPr/>
            </p:nvSpPr>
            <p:spPr>
              <a:xfrm>
                <a:off x="2229104" y="2552672"/>
                <a:ext cx="1489001" cy="299535"/>
              </a:xfrm>
              <a:prstGeom prst="rect">
                <a:avLst/>
              </a:prstGeom>
              <a:solidFill>
                <a:srgbClr val="FFBE60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2DF408A8-B4D6-9513-89E9-8C53FA0456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104" y="2552672"/>
                <a:ext cx="1489001" cy="299535"/>
              </a:xfrm>
              <a:prstGeom prst="rect">
                <a:avLst/>
              </a:prstGeom>
              <a:blipFill>
                <a:blip r:embed="rId7"/>
                <a:stretch>
                  <a:fillRect b="-1961"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>
            <a:extLst>
              <a:ext uri="{FF2B5EF4-FFF2-40B4-BE49-F238E27FC236}">
                <a16:creationId xmlns:a16="http://schemas.microsoft.com/office/drawing/2014/main" id="{AEFE8C6E-C255-CE9E-CE6D-4E12616FEA5D}"/>
              </a:ext>
            </a:extLst>
          </p:cNvPr>
          <p:cNvSpPr txBox="1"/>
          <p:nvPr/>
        </p:nvSpPr>
        <p:spPr>
          <a:xfrm>
            <a:off x="2765788" y="2276275"/>
            <a:ext cx="459148" cy="29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031D57B6-BB26-8BBE-D48A-C0E4658EBAD4}"/>
                  </a:ext>
                </a:extLst>
              </p:cNvPr>
              <p:cNvSpPr/>
              <p:nvPr/>
            </p:nvSpPr>
            <p:spPr>
              <a:xfrm>
                <a:off x="2229103" y="3197526"/>
                <a:ext cx="1489002" cy="299535"/>
              </a:xfrm>
              <a:prstGeom prst="rect">
                <a:avLst/>
              </a:prstGeom>
              <a:solidFill>
                <a:srgbClr val="93BBFF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031D57B6-BB26-8BBE-D48A-C0E4658EBA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103" y="3197526"/>
                <a:ext cx="1489002" cy="299535"/>
              </a:xfrm>
              <a:prstGeom prst="rect">
                <a:avLst/>
              </a:prstGeom>
              <a:blipFill>
                <a:blip r:embed="rId8"/>
                <a:stretch>
                  <a:fillRect b="-3922"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C82C155A-1D29-BE76-754F-A4D7F15B16FF}"/>
                  </a:ext>
                </a:extLst>
              </p:cNvPr>
              <p:cNvSpPr/>
              <p:nvPr/>
            </p:nvSpPr>
            <p:spPr>
              <a:xfrm>
                <a:off x="2233709" y="3497777"/>
                <a:ext cx="1487328" cy="299535"/>
              </a:xfrm>
              <a:prstGeom prst="rect">
                <a:avLst/>
              </a:prstGeom>
              <a:solidFill>
                <a:srgbClr val="FF5A00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C82C155A-1D29-BE76-754F-A4D7F15B16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709" y="3497777"/>
                <a:ext cx="1487328" cy="2995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D22BCB91-56C6-F138-DF31-6204E2E4E6CE}"/>
                  </a:ext>
                </a:extLst>
              </p:cNvPr>
              <p:cNvSpPr/>
              <p:nvPr/>
            </p:nvSpPr>
            <p:spPr>
              <a:xfrm>
                <a:off x="2225201" y="4438829"/>
                <a:ext cx="1487328" cy="299535"/>
              </a:xfrm>
              <a:prstGeom prst="rect">
                <a:avLst/>
              </a:prstGeom>
              <a:solidFill>
                <a:schemeClr val="bg1">
                  <a:lumMod val="10000"/>
                </a:schemeClr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de-DE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de-DE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de-DE" dirty="0">
                  <a:solidFill>
                    <a:schemeClr val="bg2"/>
                  </a:solidFill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D22BCB91-56C6-F138-DF31-6204E2E4E6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201" y="4438829"/>
                <a:ext cx="1487328" cy="299535"/>
              </a:xfrm>
              <a:prstGeom prst="rect">
                <a:avLst/>
              </a:prstGeom>
              <a:blipFill>
                <a:blip r:embed="rId10"/>
                <a:stretch>
                  <a:fillRect b="-3922"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887457BC-8894-E0CB-8B52-1F6AE0FB0902}"/>
                  </a:ext>
                </a:extLst>
              </p:cNvPr>
              <p:cNvSpPr txBox="1"/>
              <p:nvPr/>
            </p:nvSpPr>
            <p:spPr>
              <a:xfrm>
                <a:off x="2364255" y="1746607"/>
                <a:ext cx="1262213" cy="299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^</m:t>
                      </m:r>
                      <m:r>
                        <a:rPr lang="de-DE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887457BC-8894-E0CB-8B52-1F6AE0FB0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255" y="1746607"/>
                <a:ext cx="1262213" cy="299535"/>
              </a:xfrm>
              <a:prstGeom prst="rect">
                <a:avLst/>
              </a:prstGeom>
              <a:blipFill>
                <a:blip r:embed="rId11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DDB75128-77E1-382A-E33C-51E4481ACF12}"/>
              </a:ext>
            </a:extLst>
          </p:cNvPr>
          <p:cNvCxnSpPr>
            <a:cxnSpLocks/>
          </p:cNvCxnSpPr>
          <p:nvPr/>
        </p:nvCxnSpPr>
        <p:spPr>
          <a:xfrm flipH="1">
            <a:off x="3620620" y="2932409"/>
            <a:ext cx="1567762" cy="3183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EE7A9670-0C52-298B-3D7E-31661DA71E60}"/>
              </a:ext>
            </a:extLst>
          </p:cNvPr>
          <p:cNvCxnSpPr>
            <a:cxnSpLocks/>
          </p:cNvCxnSpPr>
          <p:nvPr/>
        </p:nvCxnSpPr>
        <p:spPr>
          <a:xfrm>
            <a:off x="3620620" y="2888415"/>
            <a:ext cx="1326327" cy="4313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23E9F2B3-AFC9-D785-CA75-4B840058CCE1}"/>
              </a:ext>
            </a:extLst>
          </p:cNvPr>
          <p:cNvSpPr txBox="1"/>
          <p:nvPr/>
        </p:nvSpPr>
        <p:spPr>
          <a:xfrm>
            <a:off x="5585491" y="4131052"/>
            <a:ext cx="325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=</a:t>
            </a:r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4A2E277A-4111-8B68-D5A4-626E611DE041}"/>
              </a:ext>
            </a:extLst>
          </p:cNvPr>
          <p:cNvCxnSpPr>
            <a:cxnSpLocks/>
          </p:cNvCxnSpPr>
          <p:nvPr/>
        </p:nvCxnSpPr>
        <p:spPr>
          <a:xfrm flipH="1">
            <a:off x="3474720" y="1643950"/>
            <a:ext cx="187419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91FCE22C-6979-FFE3-4D84-0F375541C26B}"/>
                  </a:ext>
                </a:extLst>
              </p:cNvPr>
              <p:cNvSpPr/>
              <p:nvPr/>
            </p:nvSpPr>
            <p:spPr>
              <a:xfrm>
                <a:off x="2229102" y="3797312"/>
                <a:ext cx="1489003" cy="31645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91FCE22C-6979-FFE3-4D84-0F375541C2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102" y="3797312"/>
                <a:ext cx="1489003" cy="31645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feld 57">
            <a:extLst>
              <a:ext uri="{FF2B5EF4-FFF2-40B4-BE49-F238E27FC236}">
                <a16:creationId xmlns:a16="http://schemas.microsoft.com/office/drawing/2014/main" id="{712DF02C-76CC-0366-6FD0-8ED59334CB12}"/>
              </a:ext>
            </a:extLst>
          </p:cNvPr>
          <p:cNvSpPr txBox="1"/>
          <p:nvPr/>
        </p:nvSpPr>
        <p:spPr>
          <a:xfrm rot="16200000">
            <a:off x="935685" y="2810109"/>
            <a:ext cx="1796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Questrial" pitchFamily="2" charset="0"/>
                <a:ea typeface="Questrial" pitchFamily="2" charset="0"/>
                <a:cs typeface="Questrial" pitchFamily="2" charset="0"/>
              </a:rPr>
              <a:t>Encryption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F52893B1-7E55-76D5-B389-514D4A96A763}"/>
                  </a:ext>
                </a:extLst>
              </p:cNvPr>
              <p:cNvSpPr/>
              <p:nvPr/>
            </p:nvSpPr>
            <p:spPr>
              <a:xfrm>
                <a:off x="4981698" y="3207053"/>
                <a:ext cx="1454931" cy="287904"/>
              </a:xfrm>
              <a:prstGeom prst="rect">
                <a:avLst/>
              </a:prstGeom>
              <a:solidFill>
                <a:srgbClr val="FFBE60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F52893B1-7E55-76D5-B389-514D4A96A7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698" y="3207053"/>
                <a:ext cx="1454931" cy="287904"/>
              </a:xfrm>
              <a:prstGeom prst="rect">
                <a:avLst/>
              </a:prstGeom>
              <a:blipFill>
                <a:blip r:embed="rId13"/>
                <a:stretch>
                  <a:fillRect b="-6122"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9BFAAE2E-04BE-3980-35E2-0E1089FA4CA7}"/>
                  </a:ext>
                </a:extLst>
              </p:cNvPr>
              <p:cNvSpPr/>
              <p:nvPr/>
            </p:nvSpPr>
            <p:spPr>
              <a:xfrm>
                <a:off x="4975322" y="2566883"/>
                <a:ext cx="1489001" cy="299535"/>
              </a:xfrm>
              <a:prstGeom prst="rect">
                <a:avLst/>
              </a:prstGeom>
              <a:solidFill>
                <a:srgbClr val="93BBFF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9BFAAE2E-04BE-3980-35E2-0E1089FA4C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322" y="2566883"/>
                <a:ext cx="1489001" cy="299535"/>
              </a:xfrm>
              <a:prstGeom prst="rect">
                <a:avLst/>
              </a:prstGeom>
              <a:blipFill>
                <a:blip r:embed="rId14"/>
                <a:stretch>
                  <a:fillRect b="-3922"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967A23C5-1191-3BFA-1B3E-3326B46CB98F}"/>
                  </a:ext>
                </a:extLst>
              </p:cNvPr>
              <p:cNvSpPr/>
              <p:nvPr/>
            </p:nvSpPr>
            <p:spPr>
              <a:xfrm>
                <a:off x="4981698" y="3795298"/>
                <a:ext cx="1454133" cy="299535"/>
              </a:xfrm>
              <a:prstGeom prst="rect">
                <a:avLst/>
              </a:prstGeom>
              <a:solidFill>
                <a:srgbClr val="5DCAC5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967A23C5-1191-3BFA-1B3E-3326B46CB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698" y="3795298"/>
                <a:ext cx="1454133" cy="29953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E9A959EE-9631-F58C-1A01-EFA4E1D19519}"/>
                  </a:ext>
                </a:extLst>
              </p:cNvPr>
              <p:cNvSpPr/>
              <p:nvPr/>
            </p:nvSpPr>
            <p:spPr>
              <a:xfrm>
                <a:off x="4981698" y="3500304"/>
                <a:ext cx="1454133" cy="287904"/>
              </a:xfrm>
              <a:prstGeom prst="rect">
                <a:avLst/>
              </a:prstGeom>
              <a:solidFill>
                <a:schemeClr val="bg1">
                  <a:lumMod val="10000"/>
                </a:schemeClr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de-DE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de-DE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de-DE" dirty="0">
                  <a:solidFill>
                    <a:schemeClr val="bg2"/>
                  </a:solidFill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E9A959EE-9631-F58C-1A01-EFA4E1D195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698" y="3500304"/>
                <a:ext cx="1454133" cy="287904"/>
              </a:xfrm>
              <a:prstGeom prst="rect">
                <a:avLst/>
              </a:prstGeom>
              <a:blipFill>
                <a:blip r:embed="rId16"/>
                <a:stretch>
                  <a:fillRect b="-6122"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hteck 66">
                <a:extLst>
                  <a:ext uri="{FF2B5EF4-FFF2-40B4-BE49-F238E27FC236}">
                    <a16:creationId xmlns:a16="http://schemas.microsoft.com/office/drawing/2014/main" id="{A165534A-6557-E430-9A58-015FD965A6A5}"/>
                  </a:ext>
                </a:extLst>
              </p:cNvPr>
              <p:cNvSpPr/>
              <p:nvPr/>
            </p:nvSpPr>
            <p:spPr>
              <a:xfrm>
                <a:off x="4983371" y="4435198"/>
                <a:ext cx="1452460" cy="2995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1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de-DE" sz="11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1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1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de-DE" sz="11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sz="11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−1−</m:t>
                          </m:r>
                          <m:r>
                            <a:rPr lang="de-DE" sz="11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de-DE" sz="11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11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de-DE" sz="11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11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de-DE" sz="11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11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de-DE" sz="1100" dirty="0">
                  <a:solidFill>
                    <a:schemeClr val="bg1">
                      <a:lumMod val="1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Rechteck 66">
                <a:extLst>
                  <a:ext uri="{FF2B5EF4-FFF2-40B4-BE49-F238E27FC236}">
                    <a16:creationId xmlns:a16="http://schemas.microsoft.com/office/drawing/2014/main" id="{A165534A-6557-E430-9A58-015FD965A6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371" y="4435198"/>
                <a:ext cx="1452460" cy="29953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feld 68">
            <a:extLst>
              <a:ext uri="{FF2B5EF4-FFF2-40B4-BE49-F238E27FC236}">
                <a16:creationId xmlns:a16="http://schemas.microsoft.com/office/drawing/2014/main" id="{0D225D68-82FE-34C0-28A2-2EFFE19C48D5}"/>
              </a:ext>
            </a:extLst>
          </p:cNvPr>
          <p:cNvSpPr txBox="1"/>
          <p:nvPr/>
        </p:nvSpPr>
        <p:spPr>
          <a:xfrm rot="5400000">
            <a:off x="5932500" y="3795552"/>
            <a:ext cx="1796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Questrial" pitchFamily="2" charset="0"/>
                <a:ea typeface="Questrial" pitchFamily="2" charset="0"/>
                <a:cs typeface="Questrial" pitchFamily="2" charset="0"/>
              </a:rPr>
              <a:t>Decryption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6940819E-2EE4-F559-13CC-D9B79F6457B1}"/>
              </a:ext>
            </a:extLst>
          </p:cNvPr>
          <p:cNvSpPr txBox="1"/>
          <p:nvPr/>
        </p:nvSpPr>
        <p:spPr>
          <a:xfrm>
            <a:off x="2659583" y="1008896"/>
            <a:ext cx="618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Alice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3ECD75DE-B200-6B64-7E36-8BAAC13AD496}"/>
              </a:ext>
            </a:extLst>
          </p:cNvPr>
          <p:cNvSpPr txBox="1"/>
          <p:nvPr/>
        </p:nvSpPr>
        <p:spPr>
          <a:xfrm>
            <a:off x="5416916" y="1008896"/>
            <a:ext cx="618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Bob</a:t>
            </a:r>
          </a:p>
        </p:txBody>
      </p: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8FD0B399-07B7-B75D-9A99-43A56D4440B3}"/>
              </a:ext>
            </a:extLst>
          </p:cNvPr>
          <p:cNvCxnSpPr>
            <a:cxnSpLocks/>
          </p:cNvCxnSpPr>
          <p:nvPr/>
        </p:nvCxnSpPr>
        <p:spPr>
          <a:xfrm flipV="1">
            <a:off x="3752856" y="3682130"/>
            <a:ext cx="1194091" cy="9028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597AD324-ED7D-E2F4-48B9-3EFE441524F9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35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BAF7365-59C1-5297-D541-49FF1B732C5D}"/>
              </a:ext>
            </a:extLst>
          </p:cNvPr>
          <p:cNvSpPr txBox="1"/>
          <p:nvPr/>
        </p:nvSpPr>
        <p:spPr>
          <a:xfrm rot="5400000">
            <a:off x="6026863" y="1978752"/>
            <a:ext cx="1796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Questrial" pitchFamily="2" charset="0"/>
                <a:ea typeface="Questrial" pitchFamily="2" charset="0"/>
                <a:cs typeface="Questrial" pitchFamily="2" charset="0"/>
              </a:rPr>
              <a:t>Key Generation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B6E18B2-04A6-03FA-6826-EE004C144AD2}"/>
              </a:ext>
            </a:extLst>
          </p:cNvPr>
          <p:cNvSpPr txBox="1"/>
          <p:nvPr/>
        </p:nvSpPr>
        <p:spPr>
          <a:xfrm>
            <a:off x="2806113" y="4137550"/>
            <a:ext cx="325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057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5" grpId="0" animBg="1"/>
      <p:bldP spid="20" grpId="0"/>
      <p:bldP spid="22" grpId="0" animBg="1"/>
      <p:bldP spid="23" grpId="0" animBg="1"/>
      <p:bldP spid="24" grpId="0" animBg="1"/>
      <p:bldP spid="25" grpId="0" animBg="1"/>
      <p:bldP spid="26" grpId="0"/>
      <p:bldP spid="27" grpId="0" animBg="1"/>
      <p:bldP spid="28" grpId="0" animBg="1"/>
      <p:bldP spid="29" grpId="0" animBg="1"/>
      <p:bldP spid="30" grpId="0"/>
      <p:bldP spid="39" grpId="0"/>
      <p:bldP spid="44" grpId="0" animBg="1"/>
      <p:bldP spid="58" grpId="0"/>
      <p:bldP spid="60" grpId="0" animBg="1"/>
      <p:bldP spid="62" grpId="0" animBg="1"/>
      <p:bldP spid="64" grpId="0" animBg="1"/>
      <p:bldP spid="66" grpId="0" animBg="1"/>
      <p:bldP spid="67" grpId="0" animBg="1"/>
      <p:bldP spid="69" grpId="0"/>
      <p:bldP spid="70" grpId="0"/>
      <p:bldP spid="71" grpId="0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DF93A59-2C76-7D24-B8A8-3362CBC7CEEB}"/>
              </a:ext>
            </a:extLst>
          </p:cNvPr>
          <p:cNvSpPr txBox="1">
            <a:spLocks/>
          </p:cNvSpPr>
          <p:nvPr/>
        </p:nvSpPr>
        <p:spPr>
          <a:xfrm>
            <a:off x="543891" y="300763"/>
            <a:ext cx="3665038" cy="57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4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 sz="2400" dirty="0"/>
              <a:t>Das </a:t>
            </a:r>
            <a:r>
              <a:rPr lang="en-US" sz="2400" dirty="0" err="1"/>
              <a:t>Elgamal-Protokoll</a:t>
            </a:r>
            <a:r>
              <a:rPr lang="en-US" sz="2400" dirty="0"/>
              <a:t> </a:t>
            </a:r>
          </a:p>
        </p:txBody>
      </p:sp>
      <p:cxnSp>
        <p:nvCxnSpPr>
          <p:cNvPr id="5" name="Google Shape;206;p33">
            <a:extLst>
              <a:ext uri="{FF2B5EF4-FFF2-40B4-BE49-F238E27FC236}">
                <a16:creationId xmlns:a16="http://schemas.microsoft.com/office/drawing/2014/main" id="{13F64E03-FE38-E1EE-67F1-9BB122F7A017}"/>
              </a:ext>
            </a:extLst>
          </p:cNvPr>
          <p:cNvCxnSpPr>
            <a:cxnSpLocks/>
          </p:cNvCxnSpPr>
          <p:nvPr/>
        </p:nvCxnSpPr>
        <p:spPr>
          <a:xfrm>
            <a:off x="541795" y="896080"/>
            <a:ext cx="366503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2CAA2C0-694A-87EB-4270-0A8EF81B8C41}"/>
              </a:ext>
            </a:extLst>
          </p:cNvPr>
          <p:cNvGrpSpPr/>
          <p:nvPr/>
        </p:nvGrpSpPr>
        <p:grpSpPr>
          <a:xfrm>
            <a:off x="5325786" y="1542827"/>
            <a:ext cx="3159664" cy="2534225"/>
            <a:chOff x="4785876" y="3066462"/>
            <a:chExt cx="2214268" cy="1796734"/>
          </a:xfrm>
        </p:grpSpPr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D3A682EE-6F42-EF9E-FE4F-AAE79794BAB0}"/>
                </a:ext>
              </a:extLst>
            </p:cNvPr>
            <p:cNvSpPr/>
            <p:nvPr/>
          </p:nvSpPr>
          <p:spPr>
            <a:xfrm>
              <a:off x="4785876" y="3101341"/>
              <a:ext cx="1840963" cy="1726978"/>
            </a:xfrm>
            <a:prstGeom prst="rect">
              <a:avLst/>
            </a:prstGeom>
            <a:solidFill>
              <a:schemeClr val="bg1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23E9F2B3-AFC9-D785-CA75-4B840058CCE1}"/>
                </a:ext>
              </a:extLst>
            </p:cNvPr>
            <p:cNvSpPr txBox="1"/>
            <p:nvPr/>
          </p:nvSpPr>
          <p:spPr>
            <a:xfrm>
              <a:off x="5585491" y="4141472"/>
              <a:ext cx="3255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=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hteck 59">
                  <a:extLst>
                    <a:ext uri="{FF2B5EF4-FFF2-40B4-BE49-F238E27FC236}">
                      <a16:creationId xmlns:a16="http://schemas.microsoft.com/office/drawing/2014/main" id="{F52893B1-7E55-76D5-B389-514D4A96A763}"/>
                    </a:ext>
                  </a:extLst>
                </p:cNvPr>
                <p:cNvSpPr/>
                <p:nvPr/>
              </p:nvSpPr>
              <p:spPr>
                <a:xfrm>
                  <a:off x="4981698" y="3207053"/>
                  <a:ext cx="1454931" cy="287904"/>
                </a:xfrm>
                <a:prstGeom prst="rect">
                  <a:avLst/>
                </a:prstGeom>
                <a:solidFill>
                  <a:srgbClr val="FFBE6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Rechteck 59">
                  <a:extLst>
                    <a:ext uri="{FF2B5EF4-FFF2-40B4-BE49-F238E27FC236}">
                      <a16:creationId xmlns:a16="http://schemas.microsoft.com/office/drawing/2014/main" id="{F52893B1-7E55-76D5-B389-514D4A96A7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1698" y="3207053"/>
                  <a:ext cx="1454931" cy="28790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hteck 63">
                  <a:extLst>
                    <a:ext uri="{FF2B5EF4-FFF2-40B4-BE49-F238E27FC236}">
                      <a16:creationId xmlns:a16="http://schemas.microsoft.com/office/drawing/2014/main" id="{967A23C5-1191-3BFA-1B3E-3326B46CB98F}"/>
                    </a:ext>
                  </a:extLst>
                </p:cNvPr>
                <p:cNvSpPr/>
                <p:nvPr/>
              </p:nvSpPr>
              <p:spPr>
                <a:xfrm>
                  <a:off x="4981698" y="3795298"/>
                  <a:ext cx="1454133" cy="299535"/>
                </a:xfrm>
                <a:prstGeom prst="rect">
                  <a:avLst/>
                </a:prstGeom>
                <a:solidFill>
                  <a:srgbClr val="5DCAC5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Rechteck 63">
                  <a:extLst>
                    <a:ext uri="{FF2B5EF4-FFF2-40B4-BE49-F238E27FC236}">
                      <a16:creationId xmlns:a16="http://schemas.microsoft.com/office/drawing/2014/main" id="{967A23C5-1191-3BFA-1B3E-3326B46CB9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1698" y="3795298"/>
                  <a:ext cx="1454133" cy="29953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hteck 65">
                  <a:extLst>
                    <a:ext uri="{FF2B5EF4-FFF2-40B4-BE49-F238E27FC236}">
                      <a16:creationId xmlns:a16="http://schemas.microsoft.com/office/drawing/2014/main" id="{E9A959EE-9631-F58C-1A01-EFA4E1D19519}"/>
                    </a:ext>
                  </a:extLst>
                </p:cNvPr>
                <p:cNvSpPr/>
                <p:nvPr/>
              </p:nvSpPr>
              <p:spPr>
                <a:xfrm>
                  <a:off x="4981698" y="3500304"/>
                  <a:ext cx="1454133" cy="287904"/>
                </a:xfrm>
                <a:prstGeom prst="rect">
                  <a:avLst/>
                </a:prstGeom>
                <a:solidFill>
                  <a:schemeClr val="bg1">
                    <a:lumMod val="10000"/>
                  </a:scheme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de-DE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𝑎𝑏</m:t>
                            </m:r>
                          </m:sup>
                        </m:sSup>
                        <m:r>
                          <a:rPr lang="de-DE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de-DE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de-DE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dirty="0">
                    <a:solidFill>
                      <a:schemeClr val="bg2"/>
                    </a:solidFill>
                  </a:endParaRPr>
                </a:p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Rechteck 65">
                  <a:extLst>
                    <a:ext uri="{FF2B5EF4-FFF2-40B4-BE49-F238E27FC236}">
                      <a16:creationId xmlns:a16="http://schemas.microsoft.com/office/drawing/2014/main" id="{E9A959EE-9631-F58C-1A01-EFA4E1D195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1698" y="3500304"/>
                  <a:ext cx="1454133" cy="28790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hteck 66">
                  <a:extLst>
                    <a:ext uri="{FF2B5EF4-FFF2-40B4-BE49-F238E27FC236}">
                      <a16:creationId xmlns:a16="http://schemas.microsoft.com/office/drawing/2014/main" id="{A165534A-6557-E430-9A58-015FD965A6A5}"/>
                    </a:ext>
                  </a:extLst>
                </p:cNvPr>
                <p:cNvSpPr/>
                <p:nvPr/>
              </p:nvSpPr>
              <p:spPr>
                <a:xfrm>
                  <a:off x="4983371" y="4435198"/>
                  <a:ext cx="1452460" cy="299535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de-DE" sz="1200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de-DE" sz="1200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de-DE" sz="1200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de-DE" sz="1200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−1−</m:t>
                            </m:r>
                            <m:r>
                              <a:rPr lang="de-DE" sz="1200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  <m:r>
                          <a:rPr lang="de-DE" sz="1200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200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de-DE" sz="1200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200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de-DE" sz="1200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200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sz="120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Rechteck 66">
                  <a:extLst>
                    <a:ext uri="{FF2B5EF4-FFF2-40B4-BE49-F238E27FC236}">
                      <a16:creationId xmlns:a16="http://schemas.microsoft.com/office/drawing/2014/main" id="{A165534A-6557-E430-9A58-015FD965A6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3371" y="4435198"/>
                  <a:ext cx="1452460" cy="29953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0D225D68-82FE-34C0-28A2-2EFFE19C48D5}"/>
                </a:ext>
              </a:extLst>
            </p:cNvPr>
            <p:cNvSpPr txBox="1"/>
            <p:nvPr/>
          </p:nvSpPr>
          <p:spPr>
            <a:xfrm rot="5400000">
              <a:off x="5932500" y="3795552"/>
              <a:ext cx="17967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>
                  <a:latin typeface="Questrial" pitchFamily="2" charset="0"/>
                  <a:ea typeface="Questrial" pitchFamily="2" charset="0"/>
                  <a:cs typeface="Questrial" pitchFamily="2" charset="0"/>
                </a:rPr>
                <a:t>Decryption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3CA61AA8-20C0-080B-56AC-61EBE8D3BAD3}"/>
                  </a:ext>
                </a:extLst>
              </p:cNvPr>
              <p:cNvSpPr txBox="1"/>
              <p:nvPr/>
            </p:nvSpPr>
            <p:spPr>
              <a:xfrm>
                <a:off x="541795" y="1223810"/>
                <a:ext cx="3239093" cy="34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600" b="0" i="0" u="sng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de-DE" sz="1600" b="0" i="0" u="sng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de-DE" sz="1600" b="0" i="0" u="sng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de-DE" sz="1600" b="0" i="0" u="sng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de-DE" sz="1600" b="0" i="0" u="sng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de-DE" sz="1600" b="0" i="0" u="sng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.: </m:t>
                      </m:r>
                      <m:r>
                        <a:rPr lang="de-DE" sz="1600" b="0" i="1" u="sng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de-DE" sz="1600" b="0" i="1" u="sng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600" b="0" i="1" u="sng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u="sng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de-DE" sz="1600" b="0" i="1" u="sng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sz="1600" b="0" i="1" u="sng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−1−</m:t>
                          </m:r>
                          <m:r>
                            <a:rPr lang="de-DE" sz="1600" b="0" i="1" u="sng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de-DE" sz="1600" b="0" i="1" u="sng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de-DE" sz="1600" b="0" i="1" u="sng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1600" b="0" i="1" u="sng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de-DE" sz="1600" b="0" i="1" u="sng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1600" b="0" i="1" u="sng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de-DE" sz="1600" u="sng" dirty="0">
                  <a:solidFill>
                    <a:schemeClr val="bg1">
                      <a:lumMod val="1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3CA61AA8-20C0-080B-56AC-61EBE8D3B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95" y="1223810"/>
                <a:ext cx="3239093" cy="342979"/>
              </a:xfrm>
              <a:prstGeom prst="rect">
                <a:avLst/>
              </a:prstGeom>
              <a:blipFill>
                <a:blip r:embed="rId6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1E59E350-9005-B071-555E-C6AD81065D0E}"/>
                  </a:ext>
                </a:extLst>
              </p:cNvPr>
              <p:cNvSpPr txBox="1"/>
              <p:nvPr/>
            </p:nvSpPr>
            <p:spPr>
              <a:xfrm>
                <a:off x="883923" y="1843004"/>
                <a:ext cx="3239093" cy="25789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−1−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de-DE" sz="16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𝑎𝑏</m:t>
                        </m:r>
                      </m:sup>
                    </m:sSup>
                    <m:sSup>
                      <m:sSupPr>
                        <m:ctrlP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𝑎𝑏</m:t>
                        </m:r>
                      </m:sup>
                    </m:sSup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de-DE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de-DE" sz="1600" b="0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𝑎𝑏</m:t>
                            </m:r>
                          </m:sup>
                        </m:sSup>
                        <m:sSup>
                          <m:sSupPr>
                            <m:ctrlP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𝑎𝑏</m:t>
                            </m:r>
                          </m:sup>
                        </m:sSup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endParaRPr lang="de-DE" b="0" dirty="0">
                  <a:ea typeface="Cambria Math" panose="02040503050406030204" pitchFamily="18" charset="0"/>
                </a:endParaRPr>
              </a:p>
              <a:p>
                <a:endParaRPr lang="de-DE" b="0" dirty="0">
                  <a:ea typeface="Cambria Math" panose="02040503050406030204" pitchFamily="18" charset="0"/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1E59E350-9005-B071-555E-C6AD81065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3" y="1843004"/>
                <a:ext cx="3239093" cy="2578976"/>
              </a:xfrm>
              <a:prstGeom prst="rect">
                <a:avLst/>
              </a:prstGeom>
              <a:blipFill>
                <a:blip r:embed="rId7"/>
                <a:stretch>
                  <a:fillRect l="-207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7A0B7828-CE9D-6805-8141-92D27960DCDB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367573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hteck 67">
            <a:extLst>
              <a:ext uri="{FF2B5EF4-FFF2-40B4-BE49-F238E27FC236}">
                <a16:creationId xmlns:a16="http://schemas.microsoft.com/office/drawing/2014/main" id="{D3A682EE-6F42-EF9E-FE4F-AAE79794BAB0}"/>
              </a:ext>
            </a:extLst>
          </p:cNvPr>
          <p:cNvSpPr/>
          <p:nvPr/>
        </p:nvSpPr>
        <p:spPr>
          <a:xfrm>
            <a:off x="4785876" y="3062574"/>
            <a:ext cx="1840963" cy="1796735"/>
          </a:xfrm>
          <a:prstGeom prst="rect">
            <a:avLst/>
          </a:prstGeom>
          <a:solidFill>
            <a:schemeClr val="bg1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1F7BCBE1-9474-F1E2-4CD5-5CFC5487E16A}"/>
              </a:ext>
            </a:extLst>
          </p:cNvPr>
          <p:cNvSpPr/>
          <p:nvPr/>
        </p:nvSpPr>
        <p:spPr>
          <a:xfrm>
            <a:off x="4785876" y="1316673"/>
            <a:ext cx="1840963" cy="1662713"/>
          </a:xfrm>
          <a:prstGeom prst="rect">
            <a:avLst/>
          </a:prstGeom>
          <a:solidFill>
            <a:schemeClr val="bg1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DF93A59-2C76-7D24-B8A8-3362CBC7CEEB}"/>
              </a:ext>
            </a:extLst>
          </p:cNvPr>
          <p:cNvSpPr txBox="1">
            <a:spLocks/>
          </p:cNvSpPr>
          <p:nvPr/>
        </p:nvSpPr>
        <p:spPr>
          <a:xfrm>
            <a:off x="543891" y="300763"/>
            <a:ext cx="3665038" cy="57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4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 sz="2400" dirty="0"/>
              <a:t>Das </a:t>
            </a:r>
            <a:r>
              <a:rPr lang="en-US" sz="2400" dirty="0" err="1"/>
              <a:t>Elgamal-Protokoll</a:t>
            </a:r>
            <a:r>
              <a:rPr lang="en-US" sz="2400" dirty="0"/>
              <a:t> </a:t>
            </a:r>
          </a:p>
        </p:txBody>
      </p:sp>
      <p:cxnSp>
        <p:nvCxnSpPr>
          <p:cNvPr id="5" name="Google Shape;206;p33">
            <a:extLst>
              <a:ext uri="{FF2B5EF4-FFF2-40B4-BE49-F238E27FC236}">
                <a16:creationId xmlns:a16="http://schemas.microsoft.com/office/drawing/2014/main" id="{13F64E03-FE38-E1EE-67F1-9BB122F7A017}"/>
              </a:ext>
            </a:extLst>
          </p:cNvPr>
          <p:cNvCxnSpPr>
            <a:cxnSpLocks/>
          </p:cNvCxnSpPr>
          <p:nvPr/>
        </p:nvCxnSpPr>
        <p:spPr>
          <a:xfrm>
            <a:off x="541795" y="896080"/>
            <a:ext cx="366503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D590115-7528-186D-45AF-A04A0D5DE847}"/>
              </a:ext>
            </a:extLst>
          </p:cNvPr>
          <p:cNvGrpSpPr/>
          <p:nvPr/>
        </p:nvGrpSpPr>
        <p:grpSpPr>
          <a:xfrm>
            <a:off x="4975321" y="1458885"/>
            <a:ext cx="1496215" cy="1193025"/>
            <a:chOff x="4571999" y="1458078"/>
            <a:chExt cx="1051563" cy="11538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hteck 9">
                  <a:extLst>
                    <a:ext uri="{FF2B5EF4-FFF2-40B4-BE49-F238E27FC236}">
                      <a16:creationId xmlns:a16="http://schemas.microsoft.com/office/drawing/2014/main" id="{95E1A7A6-4323-68DB-7DC6-D8C25B7F40B3}"/>
                    </a:ext>
                  </a:extLst>
                </p:cNvPr>
                <p:cNvSpPr/>
                <p:nvPr/>
              </p:nvSpPr>
              <p:spPr>
                <a:xfrm>
                  <a:off x="4577068" y="1458078"/>
                  <a:ext cx="1046494" cy="307777"/>
                </a:xfrm>
                <a:prstGeom prst="rect">
                  <a:avLst/>
                </a:prstGeom>
                <a:solidFill>
                  <a:srgbClr val="FFFF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hteck 9">
                  <a:extLst>
                    <a:ext uri="{FF2B5EF4-FFF2-40B4-BE49-F238E27FC236}">
                      <a16:creationId xmlns:a16="http://schemas.microsoft.com/office/drawing/2014/main" id="{95E1A7A6-4323-68DB-7DC6-D8C25B7F40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7068" y="1458078"/>
                  <a:ext cx="1046494" cy="30777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hteck 10">
                  <a:extLst>
                    <a:ext uri="{FF2B5EF4-FFF2-40B4-BE49-F238E27FC236}">
                      <a16:creationId xmlns:a16="http://schemas.microsoft.com/office/drawing/2014/main" id="{77A20B3D-680C-3764-1081-4F6ADD6AF84E}"/>
                    </a:ext>
                  </a:extLst>
                </p:cNvPr>
                <p:cNvSpPr/>
                <p:nvPr/>
              </p:nvSpPr>
              <p:spPr>
                <a:xfrm>
                  <a:off x="4571999" y="2064206"/>
                  <a:ext cx="1051562" cy="307777"/>
                </a:xfrm>
                <a:prstGeom prst="rect">
                  <a:avLst/>
                </a:prstGeom>
                <a:solidFill>
                  <a:srgbClr val="5DCAC5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de-D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hteck 10">
                  <a:extLst>
                    <a:ext uri="{FF2B5EF4-FFF2-40B4-BE49-F238E27FC236}">
                      <a16:creationId xmlns:a16="http://schemas.microsoft.com/office/drawing/2014/main" id="{77A20B3D-680C-3764-1081-4F6ADD6AF8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1999" y="2064206"/>
                  <a:ext cx="1051562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7B818E8A-F3C6-B20F-168F-9995BBA58DE8}"/>
                </a:ext>
              </a:extLst>
            </p:cNvPr>
            <p:cNvSpPr txBox="1"/>
            <p:nvPr/>
          </p:nvSpPr>
          <p:spPr>
            <a:xfrm>
              <a:off x="4952469" y="2304140"/>
              <a:ext cx="3255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=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E5C231A1-295C-2DF3-853C-63435A66F38F}"/>
                    </a:ext>
                  </a:extLst>
                </p:cNvPr>
                <p:cNvSpPr txBox="1"/>
                <p:nvPr/>
              </p:nvSpPr>
              <p:spPr>
                <a:xfrm>
                  <a:off x="4667811" y="1759897"/>
                  <a:ext cx="89481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^</m:t>
                        </m:r>
                        <m:r>
                          <a:rPr lang="de-D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E5C231A1-295C-2DF3-853C-63435A66F3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7811" y="1759897"/>
                  <a:ext cx="894818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FEA0D705-C6C9-A511-E1A2-DEA219F3C960}"/>
              </a:ext>
            </a:extLst>
          </p:cNvPr>
          <p:cNvSpPr txBox="1"/>
          <p:nvPr/>
        </p:nvSpPr>
        <p:spPr>
          <a:xfrm>
            <a:off x="2823911" y="4131052"/>
            <a:ext cx="34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=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B9F34BB5-3BA2-0625-962F-15787F8E35E8}"/>
              </a:ext>
            </a:extLst>
          </p:cNvPr>
          <p:cNvSpPr/>
          <p:nvPr/>
        </p:nvSpPr>
        <p:spPr>
          <a:xfrm>
            <a:off x="2031263" y="1316673"/>
            <a:ext cx="1860692" cy="3542635"/>
          </a:xfrm>
          <a:prstGeom prst="rect">
            <a:avLst/>
          </a:prstGeom>
          <a:solidFill>
            <a:schemeClr val="bg1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1822DCE0-3320-9BCF-8472-8267ED8DA819}"/>
                  </a:ext>
                </a:extLst>
              </p:cNvPr>
              <p:cNvSpPr/>
              <p:nvPr/>
            </p:nvSpPr>
            <p:spPr>
              <a:xfrm>
                <a:off x="2229101" y="1452870"/>
                <a:ext cx="1483426" cy="299535"/>
              </a:xfrm>
              <a:prstGeom prst="rect">
                <a:avLst/>
              </a:prstGeom>
              <a:solidFill>
                <a:srgbClr val="FFFF00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1822DCE0-3320-9BCF-8472-8267ED8DA8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101" y="1452870"/>
                <a:ext cx="1483426" cy="299535"/>
              </a:xfrm>
              <a:prstGeom prst="rect">
                <a:avLst/>
              </a:prstGeom>
              <a:blipFill>
                <a:blip r:embed="rId5"/>
                <a:stretch>
                  <a:fillRect b="-3922"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7C84E3E8-3977-A58F-A9AA-D71157E93B43}"/>
                  </a:ext>
                </a:extLst>
              </p:cNvPr>
              <p:cNvSpPr/>
              <p:nvPr/>
            </p:nvSpPr>
            <p:spPr>
              <a:xfrm>
                <a:off x="2229101" y="2042766"/>
                <a:ext cx="1483426" cy="299535"/>
              </a:xfrm>
              <a:prstGeom prst="rect">
                <a:avLst/>
              </a:prstGeom>
              <a:solidFill>
                <a:srgbClr val="FF5A00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7C84E3E8-3977-A58F-A9AA-D71157E93B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101" y="2042766"/>
                <a:ext cx="1483426" cy="2995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2DF408A8-B4D6-9513-89E9-8C53FA045683}"/>
                  </a:ext>
                </a:extLst>
              </p:cNvPr>
              <p:cNvSpPr/>
              <p:nvPr/>
            </p:nvSpPr>
            <p:spPr>
              <a:xfrm>
                <a:off x="2229104" y="2552672"/>
                <a:ext cx="1489001" cy="299535"/>
              </a:xfrm>
              <a:prstGeom prst="rect">
                <a:avLst/>
              </a:prstGeom>
              <a:solidFill>
                <a:srgbClr val="FFBE60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2DF408A8-B4D6-9513-89E9-8C53FA0456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104" y="2552672"/>
                <a:ext cx="1489001" cy="299535"/>
              </a:xfrm>
              <a:prstGeom prst="rect">
                <a:avLst/>
              </a:prstGeom>
              <a:blipFill>
                <a:blip r:embed="rId7"/>
                <a:stretch>
                  <a:fillRect b="-1961"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>
            <a:extLst>
              <a:ext uri="{FF2B5EF4-FFF2-40B4-BE49-F238E27FC236}">
                <a16:creationId xmlns:a16="http://schemas.microsoft.com/office/drawing/2014/main" id="{AEFE8C6E-C255-CE9E-CE6D-4E12616FEA5D}"/>
              </a:ext>
            </a:extLst>
          </p:cNvPr>
          <p:cNvSpPr txBox="1"/>
          <p:nvPr/>
        </p:nvSpPr>
        <p:spPr>
          <a:xfrm>
            <a:off x="2765788" y="2276275"/>
            <a:ext cx="459148" cy="29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031D57B6-BB26-8BBE-D48A-C0E4658EBAD4}"/>
                  </a:ext>
                </a:extLst>
              </p:cNvPr>
              <p:cNvSpPr/>
              <p:nvPr/>
            </p:nvSpPr>
            <p:spPr>
              <a:xfrm>
                <a:off x="2229103" y="3197526"/>
                <a:ext cx="1489002" cy="299535"/>
              </a:xfrm>
              <a:prstGeom prst="rect">
                <a:avLst/>
              </a:prstGeom>
              <a:solidFill>
                <a:srgbClr val="93BBFF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031D57B6-BB26-8BBE-D48A-C0E4658EBA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103" y="3197526"/>
                <a:ext cx="1489002" cy="299535"/>
              </a:xfrm>
              <a:prstGeom prst="rect">
                <a:avLst/>
              </a:prstGeom>
              <a:blipFill>
                <a:blip r:embed="rId8"/>
                <a:stretch>
                  <a:fillRect b="-3922"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C82C155A-1D29-BE76-754F-A4D7F15B16FF}"/>
                  </a:ext>
                </a:extLst>
              </p:cNvPr>
              <p:cNvSpPr/>
              <p:nvPr/>
            </p:nvSpPr>
            <p:spPr>
              <a:xfrm>
                <a:off x="2233709" y="3497777"/>
                <a:ext cx="1487328" cy="299535"/>
              </a:xfrm>
              <a:prstGeom prst="rect">
                <a:avLst/>
              </a:prstGeom>
              <a:solidFill>
                <a:srgbClr val="FF5A00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C82C155A-1D29-BE76-754F-A4D7F15B16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709" y="3497777"/>
                <a:ext cx="1487328" cy="2995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D22BCB91-56C6-F138-DF31-6204E2E4E6CE}"/>
                  </a:ext>
                </a:extLst>
              </p:cNvPr>
              <p:cNvSpPr/>
              <p:nvPr/>
            </p:nvSpPr>
            <p:spPr>
              <a:xfrm>
                <a:off x="2225201" y="4438829"/>
                <a:ext cx="1487328" cy="299535"/>
              </a:xfrm>
              <a:prstGeom prst="rect">
                <a:avLst/>
              </a:prstGeom>
              <a:solidFill>
                <a:schemeClr val="bg1">
                  <a:lumMod val="10000"/>
                </a:schemeClr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de-DE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de-DE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de-DE" dirty="0">
                  <a:solidFill>
                    <a:schemeClr val="bg2"/>
                  </a:solidFill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D22BCB91-56C6-F138-DF31-6204E2E4E6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201" y="4438829"/>
                <a:ext cx="1487328" cy="299535"/>
              </a:xfrm>
              <a:prstGeom prst="rect">
                <a:avLst/>
              </a:prstGeom>
              <a:blipFill>
                <a:blip r:embed="rId10"/>
                <a:stretch>
                  <a:fillRect b="-3922"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887457BC-8894-E0CB-8B52-1F6AE0FB0902}"/>
                  </a:ext>
                </a:extLst>
              </p:cNvPr>
              <p:cNvSpPr txBox="1"/>
              <p:nvPr/>
            </p:nvSpPr>
            <p:spPr>
              <a:xfrm>
                <a:off x="2364255" y="1746607"/>
                <a:ext cx="1262213" cy="299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^</m:t>
                      </m:r>
                      <m:r>
                        <a:rPr lang="de-DE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887457BC-8894-E0CB-8B52-1F6AE0FB0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255" y="1746607"/>
                <a:ext cx="1262213" cy="299535"/>
              </a:xfrm>
              <a:prstGeom prst="rect">
                <a:avLst/>
              </a:prstGeom>
              <a:blipFill>
                <a:blip r:embed="rId11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DDB75128-77E1-382A-E33C-51E4481ACF12}"/>
              </a:ext>
            </a:extLst>
          </p:cNvPr>
          <p:cNvCxnSpPr>
            <a:cxnSpLocks/>
          </p:cNvCxnSpPr>
          <p:nvPr/>
        </p:nvCxnSpPr>
        <p:spPr>
          <a:xfrm flipH="1">
            <a:off x="3620620" y="2932409"/>
            <a:ext cx="1567762" cy="3183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EE7A9670-0C52-298B-3D7E-31661DA71E60}"/>
              </a:ext>
            </a:extLst>
          </p:cNvPr>
          <p:cNvCxnSpPr>
            <a:cxnSpLocks/>
          </p:cNvCxnSpPr>
          <p:nvPr/>
        </p:nvCxnSpPr>
        <p:spPr>
          <a:xfrm>
            <a:off x="3620620" y="2888415"/>
            <a:ext cx="1326327" cy="4313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23E9F2B3-AFC9-D785-CA75-4B840058CCE1}"/>
              </a:ext>
            </a:extLst>
          </p:cNvPr>
          <p:cNvSpPr txBox="1"/>
          <p:nvPr/>
        </p:nvSpPr>
        <p:spPr>
          <a:xfrm>
            <a:off x="5585491" y="4141472"/>
            <a:ext cx="325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=</a:t>
            </a:r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4A2E277A-4111-8B68-D5A4-626E611DE041}"/>
              </a:ext>
            </a:extLst>
          </p:cNvPr>
          <p:cNvCxnSpPr>
            <a:cxnSpLocks/>
          </p:cNvCxnSpPr>
          <p:nvPr/>
        </p:nvCxnSpPr>
        <p:spPr>
          <a:xfrm flipH="1">
            <a:off x="3474720" y="1643950"/>
            <a:ext cx="187419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91FCE22C-6979-FFE3-4D84-0F375541C26B}"/>
                  </a:ext>
                </a:extLst>
              </p:cNvPr>
              <p:cNvSpPr/>
              <p:nvPr/>
            </p:nvSpPr>
            <p:spPr>
              <a:xfrm>
                <a:off x="2229102" y="3797312"/>
                <a:ext cx="1489003" cy="31645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91FCE22C-6979-FFE3-4D84-0F375541C2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102" y="3797312"/>
                <a:ext cx="1489003" cy="31645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feld 57">
            <a:extLst>
              <a:ext uri="{FF2B5EF4-FFF2-40B4-BE49-F238E27FC236}">
                <a16:creationId xmlns:a16="http://schemas.microsoft.com/office/drawing/2014/main" id="{712DF02C-76CC-0366-6FD0-8ED59334CB12}"/>
              </a:ext>
            </a:extLst>
          </p:cNvPr>
          <p:cNvSpPr txBox="1"/>
          <p:nvPr/>
        </p:nvSpPr>
        <p:spPr>
          <a:xfrm rot="16200000">
            <a:off x="935685" y="2810109"/>
            <a:ext cx="1796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Questrial" pitchFamily="2" charset="0"/>
                <a:ea typeface="Questrial" pitchFamily="2" charset="0"/>
                <a:cs typeface="Questrial" pitchFamily="2" charset="0"/>
              </a:rPr>
              <a:t>Encryption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F52893B1-7E55-76D5-B389-514D4A96A763}"/>
                  </a:ext>
                </a:extLst>
              </p:cNvPr>
              <p:cNvSpPr/>
              <p:nvPr/>
            </p:nvSpPr>
            <p:spPr>
              <a:xfrm>
                <a:off x="4981698" y="3207053"/>
                <a:ext cx="1454931" cy="287904"/>
              </a:xfrm>
              <a:prstGeom prst="rect">
                <a:avLst/>
              </a:prstGeom>
              <a:solidFill>
                <a:srgbClr val="FFBE60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F52893B1-7E55-76D5-B389-514D4A96A7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698" y="3207053"/>
                <a:ext cx="1454931" cy="287904"/>
              </a:xfrm>
              <a:prstGeom prst="rect">
                <a:avLst/>
              </a:prstGeom>
              <a:blipFill>
                <a:blip r:embed="rId13"/>
                <a:stretch>
                  <a:fillRect b="-6122"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9BFAAE2E-04BE-3980-35E2-0E1089FA4CA7}"/>
                  </a:ext>
                </a:extLst>
              </p:cNvPr>
              <p:cNvSpPr/>
              <p:nvPr/>
            </p:nvSpPr>
            <p:spPr>
              <a:xfrm>
                <a:off x="4975322" y="2566883"/>
                <a:ext cx="1489001" cy="299535"/>
              </a:xfrm>
              <a:prstGeom prst="rect">
                <a:avLst/>
              </a:prstGeom>
              <a:solidFill>
                <a:srgbClr val="93BBFF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9BFAAE2E-04BE-3980-35E2-0E1089FA4C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322" y="2566883"/>
                <a:ext cx="1489001" cy="299535"/>
              </a:xfrm>
              <a:prstGeom prst="rect">
                <a:avLst/>
              </a:prstGeom>
              <a:blipFill>
                <a:blip r:embed="rId14"/>
                <a:stretch>
                  <a:fillRect b="-3922"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967A23C5-1191-3BFA-1B3E-3326B46CB98F}"/>
                  </a:ext>
                </a:extLst>
              </p:cNvPr>
              <p:cNvSpPr/>
              <p:nvPr/>
            </p:nvSpPr>
            <p:spPr>
              <a:xfrm>
                <a:off x="4981698" y="3795298"/>
                <a:ext cx="1454133" cy="299535"/>
              </a:xfrm>
              <a:prstGeom prst="rect">
                <a:avLst/>
              </a:prstGeom>
              <a:solidFill>
                <a:srgbClr val="5DCAC5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967A23C5-1191-3BFA-1B3E-3326B46CB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698" y="3795298"/>
                <a:ext cx="1454133" cy="29953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E9A959EE-9631-F58C-1A01-EFA4E1D19519}"/>
                  </a:ext>
                </a:extLst>
              </p:cNvPr>
              <p:cNvSpPr/>
              <p:nvPr/>
            </p:nvSpPr>
            <p:spPr>
              <a:xfrm>
                <a:off x="4981698" y="3500304"/>
                <a:ext cx="1454133" cy="287904"/>
              </a:xfrm>
              <a:prstGeom prst="rect">
                <a:avLst/>
              </a:prstGeom>
              <a:solidFill>
                <a:schemeClr val="bg1">
                  <a:lumMod val="10000"/>
                </a:schemeClr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de-DE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de-DE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de-DE" dirty="0">
                  <a:solidFill>
                    <a:schemeClr val="bg2"/>
                  </a:solidFill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E9A959EE-9631-F58C-1A01-EFA4E1D195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698" y="3500304"/>
                <a:ext cx="1454133" cy="287904"/>
              </a:xfrm>
              <a:prstGeom prst="rect">
                <a:avLst/>
              </a:prstGeom>
              <a:blipFill>
                <a:blip r:embed="rId16"/>
                <a:stretch>
                  <a:fillRect b="-6122"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hteck 66">
                <a:extLst>
                  <a:ext uri="{FF2B5EF4-FFF2-40B4-BE49-F238E27FC236}">
                    <a16:creationId xmlns:a16="http://schemas.microsoft.com/office/drawing/2014/main" id="{A165534A-6557-E430-9A58-015FD965A6A5}"/>
                  </a:ext>
                </a:extLst>
              </p:cNvPr>
              <p:cNvSpPr/>
              <p:nvPr/>
            </p:nvSpPr>
            <p:spPr>
              <a:xfrm>
                <a:off x="4983371" y="4435198"/>
                <a:ext cx="1452460" cy="2995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1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de-DE" sz="11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1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1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de-DE" sz="11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sz="11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−1−</m:t>
                          </m:r>
                          <m:r>
                            <a:rPr lang="de-DE" sz="11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de-DE" sz="11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11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de-DE" sz="11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11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de-DE" sz="11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11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de-DE" sz="1100" dirty="0">
                  <a:solidFill>
                    <a:schemeClr val="bg1">
                      <a:lumMod val="1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Rechteck 66">
                <a:extLst>
                  <a:ext uri="{FF2B5EF4-FFF2-40B4-BE49-F238E27FC236}">
                    <a16:creationId xmlns:a16="http://schemas.microsoft.com/office/drawing/2014/main" id="{A165534A-6557-E430-9A58-015FD965A6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371" y="4435198"/>
                <a:ext cx="1452460" cy="29953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feld 68">
            <a:extLst>
              <a:ext uri="{FF2B5EF4-FFF2-40B4-BE49-F238E27FC236}">
                <a16:creationId xmlns:a16="http://schemas.microsoft.com/office/drawing/2014/main" id="{0D225D68-82FE-34C0-28A2-2EFFE19C48D5}"/>
              </a:ext>
            </a:extLst>
          </p:cNvPr>
          <p:cNvSpPr txBox="1"/>
          <p:nvPr/>
        </p:nvSpPr>
        <p:spPr>
          <a:xfrm rot="5400000">
            <a:off x="5932500" y="3795552"/>
            <a:ext cx="1796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Questrial" pitchFamily="2" charset="0"/>
                <a:ea typeface="Questrial" pitchFamily="2" charset="0"/>
                <a:cs typeface="Questrial" pitchFamily="2" charset="0"/>
              </a:rPr>
              <a:t>Decryption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6940819E-2EE4-F559-13CC-D9B79F6457B1}"/>
              </a:ext>
            </a:extLst>
          </p:cNvPr>
          <p:cNvSpPr txBox="1"/>
          <p:nvPr/>
        </p:nvSpPr>
        <p:spPr>
          <a:xfrm>
            <a:off x="2659583" y="1008896"/>
            <a:ext cx="618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Alice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3ECD75DE-B200-6B64-7E36-8BAAC13AD496}"/>
              </a:ext>
            </a:extLst>
          </p:cNvPr>
          <p:cNvSpPr txBox="1"/>
          <p:nvPr/>
        </p:nvSpPr>
        <p:spPr>
          <a:xfrm>
            <a:off x="5416916" y="1008896"/>
            <a:ext cx="618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Bob</a:t>
            </a:r>
          </a:p>
        </p:txBody>
      </p: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8FD0B399-07B7-B75D-9A99-43A56D4440B3}"/>
              </a:ext>
            </a:extLst>
          </p:cNvPr>
          <p:cNvCxnSpPr>
            <a:cxnSpLocks/>
          </p:cNvCxnSpPr>
          <p:nvPr/>
        </p:nvCxnSpPr>
        <p:spPr>
          <a:xfrm flipV="1">
            <a:off x="3752856" y="3682130"/>
            <a:ext cx="1194091" cy="9028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597AD324-ED7D-E2F4-48B9-3EFE441524F9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37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EE51E67-9D62-B929-2403-D22B67C4BC16}"/>
              </a:ext>
            </a:extLst>
          </p:cNvPr>
          <p:cNvSpPr txBox="1"/>
          <p:nvPr/>
        </p:nvSpPr>
        <p:spPr>
          <a:xfrm rot="5400000">
            <a:off x="6026863" y="1978752"/>
            <a:ext cx="1796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Questrial" pitchFamily="2" charset="0"/>
                <a:ea typeface="Questrial" pitchFamily="2" charset="0"/>
                <a:cs typeface="Questrial" pitchFamily="2" charset="0"/>
              </a:rPr>
              <a:t>Key Generation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AD5FC65-1730-45B3-3760-C246C4564196}"/>
              </a:ext>
            </a:extLst>
          </p:cNvPr>
          <p:cNvSpPr txBox="1"/>
          <p:nvPr/>
        </p:nvSpPr>
        <p:spPr>
          <a:xfrm>
            <a:off x="2806113" y="4137550"/>
            <a:ext cx="325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42607673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hteck 67">
            <a:extLst>
              <a:ext uri="{FF2B5EF4-FFF2-40B4-BE49-F238E27FC236}">
                <a16:creationId xmlns:a16="http://schemas.microsoft.com/office/drawing/2014/main" id="{D3A682EE-6F42-EF9E-FE4F-AAE79794BAB0}"/>
              </a:ext>
            </a:extLst>
          </p:cNvPr>
          <p:cNvSpPr/>
          <p:nvPr/>
        </p:nvSpPr>
        <p:spPr>
          <a:xfrm>
            <a:off x="4785876" y="3062574"/>
            <a:ext cx="1840963" cy="1796735"/>
          </a:xfrm>
          <a:prstGeom prst="rect">
            <a:avLst/>
          </a:prstGeom>
          <a:solidFill>
            <a:schemeClr val="bg1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1F7BCBE1-9474-F1E2-4CD5-5CFC5487E16A}"/>
              </a:ext>
            </a:extLst>
          </p:cNvPr>
          <p:cNvSpPr/>
          <p:nvPr/>
        </p:nvSpPr>
        <p:spPr>
          <a:xfrm>
            <a:off x="4785876" y="1316673"/>
            <a:ext cx="1840963" cy="1662713"/>
          </a:xfrm>
          <a:prstGeom prst="rect">
            <a:avLst/>
          </a:prstGeom>
          <a:solidFill>
            <a:schemeClr val="bg1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DF93A59-2C76-7D24-B8A8-3362CBC7CEEB}"/>
              </a:ext>
            </a:extLst>
          </p:cNvPr>
          <p:cNvSpPr txBox="1">
            <a:spLocks/>
          </p:cNvSpPr>
          <p:nvPr/>
        </p:nvSpPr>
        <p:spPr>
          <a:xfrm>
            <a:off x="543891" y="300763"/>
            <a:ext cx="3665038" cy="57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4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 sz="2400" dirty="0"/>
              <a:t>Das </a:t>
            </a:r>
            <a:r>
              <a:rPr lang="en-US" sz="2400" dirty="0" err="1"/>
              <a:t>Elgamal-Protokoll</a:t>
            </a:r>
            <a:r>
              <a:rPr lang="en-US" sz="2400" dirty="0"/>
              <a:t> </a:t>
            </a:r>
          </a:p>
        </p:txBody>
      </p:sp>
      <p:cxnSp>
        <p:nvCxnSpPr>
          <p:cNvPr id="5" name="Google Shape;206;p33">
            <a:extLst>
              <a:ext uri="{FF2B5EF4-FFF2-40B4-BE49-F238E27FC236}">
                <a16:creationId xmlns:a16="http://schemas.microsoft.com/office/drawing/2014/main" id="{13F64E03-FE38-E1EE-67F1-9BB122F7A017}"/>
              </a:ext>
            </a:extLst>
          </p:cNvPr>
          <p:cNvCxnSpPr>
            <a:cxnSpLocks/>
          </p:cNvCxnSpPr>
          <p:nvPr/>
        </p:nvCxnSpPr>
        <p:spPr>
          <a:xfrm>
            <a:off x="541795" y="896080"/>
            <a:ext cx="366503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FEA0D705-C6C9-A511-E1A2-DEA219F3C960}"/>
              </a:ext>
            </a:extLst>
          </p:cNvPr>
          <p:cNvSpPr txBox="1"/>
          <p:nvPr/>
        </p:nvSpPr>
        <p:spPr>
          <a:xfrm>
            <a:off x="2823911" y="4131052"/>
            <a:ext cx="34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=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B9F34BB5-3BA2-0625-962F-15787F8E35E8}"/>
              </a:ext>
            </a:extLst>
          </p:cNvPr>
          <p:cNvSpPr/>
          <p:nvPr/>
        </p:nvSpPr>
        <p:spPr>
          <a:xfrm>
            <a:off x="2031263" y="1316673"/>
            <a:ext cx="1860692" cy="3542635"/>
          </a:xfrm>
          <a:prstGeom prst="rect">
            <a:avLst/>
          </a:prstGeom>
          <a:solidFill>
            <a:schemeClr val="bg1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1822DCE0-3320-9BCF-8472-8267ED8DA819}"/>
                  </a:ext>
                </a:extLst>
              </p:cNvPr>
              <p:cNvSpPr/>
              <p:nvPr/>
            </p:nvSpPr>
            <p:spPr>
              <a:xfrm>
                <a:off x="2229101" y="1452870"/>
                <a:ext cx="1483426" cy="299535"/>
              </a:xfrm>
              <a:prstGeom prst="rect">
                <a:avLst/>
              </a:prstGeom>
              <a:solidFill>
                <a:srgbClr val="93BBFF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1822DCE0-3320-9BCF-8472-8267ED8DA8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101" y="1452870"/>
                <a:ext cx="1483426" cy="299535"/>
              </a:xfrm>
              <a:prstGeom prst="rect">
                <a:avLst/>
              </a:prstGeom>
              <a:blipFill>
                <a:blip r:embed="rId2"/>
                <a:stretch>
                  <a:fillRect b="-3922"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7C84E3E8-3977-A58F-A9AA-D71157E93B43}"/>
                  </a:ext>
                </a:extLst>
              </p:cNvPr>
              <p:cNvSpPr/>
              <p:nvPr/>
            </p:nvSpPr>
            <p:spPr>
              <a:xfrm>
                <a:off x="2229101" y="2042766"/>
                <a:ext cx="1483426" cy="299535"/>
              </a:xfrm>
              <a:prstGeom prst="rect">
                <a:avLst/>
              </a:prstGeom>
              <a:solidFill>
                <a:srgbClr val="FF5A00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7C84E3E8-3977-A58F-A9AA-D71157E93B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101" y="2042766"/>
                <a:ext cx="1483426" cy="2995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2DF408A8-B4D6-9513-89E9-8C53FA045683}"/>
                  </a:ext>
                </a:extLst>
              </p:cNvPr>
              <p:cNvSpPr/>
              <p:nvPr/>
            </p:nvSpPr>
            <p:spPr>
              <a:xfrm>
                <a:off x="2229104" y="2552672"/>
                <a:ext cx="1489001" cy="299535"/>
              </a:xfrm>
              <a:prstGeom prst="rect">
                <a:avLst/>
              </a:prstGeom>
              <a:solidFill>
                <a:srgbClr val="FFBE60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2DF408A8-B4D6-9513-89E9-8C53FA0456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104" y="2552672"/>
                <a:ext cx="1489001" cy="299535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>
            <a:extLst>
              <a:ext uri="{FF2B5EF4-FFF2-40B4-BE49-F238E27FC236}">
                <a16:creationId xmlns:a16="http://schemas.microsoft.com/office/drawing/2014/main" id="{AEFE8C6E-C255-CE9E-CE6D-4E12616FEA5D}"/>
              </a:ext>
            </a:extLst>
          </p:cNvPr>
          <p:cNvSpPr txBox="1"/>
          <p:nvPr/>
        </p:nvSpPr>
        <p:spPr>
          <a:xfrm>
            <a:off x="2765788" y="2276275"/>
            <a:ext cx="459148" cy="29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031D57B6-BB26-8BBE-D48A-C0E4658EBAD4}"/>
                  </a:ext>
                </a:extLst>
              </p:cNvPr>
              <p:cNvSpPr/>
              <p:nvPr/>
            </p:nvSpPr>
            <p:spPr>
              <a:xfrm>
                <a:off x="2229103" y="3197526"/>
                <a:ext cx="1489002" cy="299535"/>
              </a:xfrm>
              <a:prstGeom prst="rect">
                <a:avLst/>
              </a:prstGeom>
              <a:solidFill>
                <a:srgbClr val="93BBFF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031D57B6-BB26-8BBE-D48A-C0E4658EBA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103" y="3197526"/>
                <a:ext cx="1489002" cy="299535"/>
              </a:xfrm>
              <a:prstGeom prst="rect">
                <a:avLst/>
              </a:prstGeom>
              <a:blipFill>
                <a:blip r:embed="rId5"/>
                <a:stretch>
                  <a:fillRect b="-3922"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C82C155A-1D29-BE76-754F-A4D7F15B16FF}"/>
                  </a:ext>
                </a:extLst>
              </p:cNvPr>
              <p:cNvSpPr/>
              <p:nvPr/>
            </p:nvSpPr>
            <p:spPr>
              <a:xfrm>
                <a:off x="2233709" y="3497777"/>
                <a:ext cx="1487328" cy="299535"/>
              </a:xfrm>
              <a:prstGeom prst="rect">
                <a:avLst/>
              </a:prstGeom>
              <a:solidFill>
                <a:srgbClr val="FF5A00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C82C155A-1D29-BE76-754F-A4D7F15B16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709" y="3497777"/>
                <a:ext cx="1487328" cy="2995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D22BCB91-56C6-F138-DF31-6204E2E4E6CE}"/>
                  </a:ext>
                </a:extLst>
              </p:cNvPr>
              <p:cNvSpPr/>
              <p:nvPr/>
            </p:nvSpPr>
            <p:spPr>
              <a:xfrm>
                <a:off x="2225201" y="4438829"/>
                <a:ext cx="1487328" cy="299535"/>
              </a:xfrm>
              <a:prstGeom prst="rect">
                <a:avLst/>
              </a:prstGeom>
              <a:solidFill>
                <a:schemeClr val="bg1">
                  <a:lumMod val="10000"/>
                </a:schemeClr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de-DE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de-DE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de-DE" dirty="0">
                  <a:solidFill>
                    <a:schemeClr val="bg2"/>
                  </a:solidFill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D22BCB91-56C6-F138-DF31-6204E2E4E6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201" y="4438829"/>
                <a:ext cx="1487328" cy="299535"/>
              </a:xfrm>
              <a:prstGeom prst="rect">
                <a:avLst/>
              </a:prstGeom>
              <a:blipFill>
                <a:blip r:embed="rId7"/>
                <a:stretch>
                  <a:fillRect b="-3922"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887457BC-8894-E0CB-8B52-1F6AE0FB0902}"/>
                  </a:ext>
                </a:extLst>
              </p:cNvPr>
              <p:cNvSpPr txBox="1"/>
              <p:nvPr/>
            </p:nvSpPr>
            <p:spPr>
              <a:xfrm>
                <a:off x="2364255" y="1746607"/>
                <a:ext cx="1262213" cy="299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^</m:t>
                      </m:r>
                      <m:r>
                        <a:rPr lang="de-DE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887457BC-8894-E0CB-8B52-1F6AE0FB0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255" y="1746607"/>
                <a:ext cx="1262213" cy="299535"/>
              </a:xfrm>
              <a:prstGeom prst="rect">
                <a:avLst/>
              </a:prstGeom>
              <a:blipFill>
                <a:blip r:embed="rId8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DDB75128-77E1-382A-E33C-51E4481ACF12}"/>
              </a:ext>
            </a:extLst>
          </p:cNvPr>
          <p:cNvCxnSpPr>
            <a:cxnSpLocks/>
          </p:cNvCxnSpPr>
          <p:nvPr/>
        </p:nvCxnSpPr>
        <p:spPr>
          <a:xfrm flipH="1">
            <a:off x="3620620" y="1920954"/>
            <a:ext cx="1279791" cy="13297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EE7A9670-0C52-298B-3D7E-31661DA71E60}"/>
              </a:ext>
            </a:extLst>
          </p:cNvPr>
          <p:cNvCxnSpPr>
            <a:cxnSpLocks/>
          </p:cNvCxnSpPr>
          <p:nvPr/>
        </p:nvCxnSpPr>
        <p:spPr>
          <a:xfrm>
            <a:off x="3620620" y="2888415"/>
            <a:ext cx="1326327" cy="4313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23E9F2B3-AFC9-D785-CA75-4B840058CCE1}"/>
              </a:ext>
            </a:extLst>
          </p:cNvPr>
          <p:cNvSpPr txBox="1"/>
          <p:nvPr/>
        </p:nvSpPr>
        <p:spPr>
          <a:xfrm>
            <a:off x="5585491" y="4141472"/>
            <a:ext cx="325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=</a:t>
            </a:r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4A2E277A-4111-8B68-D5A4-626E611DE041}"/>
              </a:ext>
            </a:extLst>
          </p:cNvPr>
          <p:cNvCxnSpPr>
            <a:cxnSpLocks/>
          </p:cNvCxnSpPr>
          <p:nvPr/>
        </p:nvCxnSpPr>
        <p:spPr>
          <a:xfrm flipH="1">
            <a:off x="3474720" y="1643950"/>
            <a:ext cx="187419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91FCE22C-6979-FFE3-4D84-0F375541C26B}"/>
                  </a:ext>
                </a:extLst>
              </p:cNvPr>
              <p:cNvSpPr/>
              <p:nvPr/>
            </p:nvSpPr>
            <p:spPr>
              <a:xfrm>
                <a:off x="2229102" y="3797312"/>
                <a:ext cx="1489003" cy="31645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91FCE22C-6979-FFE3-4D84-0F375541C2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102" y="3797312"/>
                <a:ext cx="1489003" cy="31645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feld 57">
            <a:extLst>
              <a:ext uri="{FF2B5EF4-FFF2-40B4-BE49-F238E27FC236}">
                <a16:creationId xmlns:a16="http://schemas.microsoft.com/office/drawing/2014/main" id="{712DF02C-76CC-0366-6FD0-8ED59334CB12}"/>
              </a:ext>
            </a:extLst>
          </p:cNvPr>
          <p:cNvSpPr txBox="1"/>
          <p:nvPr/>
        </p:nvSpPr>
        <p:spPr>
          <a:xfrm rot="16200000">
            <a:off x="935685" y="2810109"/>
            <a:ext cx="1796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Questrial" pitchFamily="2" charset="0"/>
                <a:ea typeface="Questrial" pitchFamily="2" charset="0"/>
                <a:cs typeface="Questrial" pitchFamily="2" charset="0"/>
              </a:rPr>
              <a:t>Encryption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F52893B1-7E55-76D5-B389-514D4A96A763}"/>
                  </a:ext>
                </a:extLst>
              </p:cNvPr>
              <p:cNvSpPr/>
              <p:nvPr/>
            </p:nvSpPr>
            <p:spPr>
              <a:xfrm>
                <a:off x="4981698" y="3207053"/>
                <a:ext cx="1454931" cy="287904"/>
              </a:xfrm>
              <a:prstGeom prst="rect">
                <a:avLst/>
              </a:prstGeom>
              <a:solidFill>
                <a:srgbClr val="FFBE60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F52893B1-7E55-76D5-B389-514D4A96A7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698" y="3207053"/>
                <a:ext cx="1454931" cy="287904"/>
              </a:xfrm>
              <a:prstGeom prst="rect">
                <a:avLst/>
              </a:prstGeom>
              <a:blipFill>
                <a:blip r:embed="rId10"/>
                <a:stretch>
                  <a:fillRect b="-6122"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967A23C5-1191-3BFA-1B3E-3326B46CB98F}"/>
                  </a:ext>
                </a:extLst>
              </p:cNvPr>
              <p:cNvSpPr/>
              <p:nvPr/>
            </p:nvSpPr>
            <p:spPr>
              <a:xfrm>
                <a:off x="4981698" y="3795298"/>
                <a:ext cx="1454133" cy="299535"/>
              </a:xfrm>
              <a:prstGeom prst="rect">
                <a:avLst/>
              </a:prstGeom>
              <a:solidFill>
                <a:srgbClr val="5DCAC5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967A23C5-1191-3BFA-1B3E-3326B46CB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698" y="3795298"/>
                <a:ext cx="1454133" cy="29953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E9A959EE-9631-F58C-1A01-EFA4E1D19519}"/>
                  </a:ext>
                </a:extLst>
              </p:cNvPr>
              <p:cNvSpPr/>
              <p:nvPr/>
            </p:nvSpPr>
            <p:spPr>
              <a:xfrm>
                <a:off x="4981698" y="3500304"/>
                <a:ext cx="1454133" cy="287904"/>
              </a:xfrm>
              <a:prstGeom prst="rect">
                <a:avLst/>
              </a:prstGeom>
              <a:solidFill>
                <a:schemeClr val="bg1">
                  <a:lumMod val="10000"/>
                </a:schemeClr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de-DE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de-DE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de-DE" dirty="0">
                  <a:solidFill>
                    <a:schemeClr val="bg2"/>
                  </a:solidFill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E9A959EE-9631-F58C-1A01-EFA4E1D195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698" y="3500304"/>
                <a:ext cx="1454133" cy="287904"/>
              </a:xfrm>
              <a:prstGeom prst="rect">
                <a:avLst/>
              </a:prstGeom>
              <a:blipFill>
                <a:blip r:embed="rId12"/>
                <a:stretch>
                  <a:fillRect b="-6122"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hteck 66">
                <a:extLst>
                  <a:ext uri="{FF2B5EF4-FFF2-40B4-BE49-F238E27FC236}">
                    <a16:creationId xmlns:a16="http://schemas.microsoft.com/office/drawing/2014/main" id="{A165534A-6557-E430-9A58-015FD965A6A5}"/>
                  </a:ext>
                </a:extLst>
              </p:cNvPr>
              <p:cNvSpPr/>
              <p:nvPr/>
            </p:nvSpPr>
            <p:spPr>
              <a:xfrm>
                <a:off x="4983371" y="4435198"/>
                <a:ext cx="1452460" cy="2995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1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de-DE" sz="11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1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1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de-DE" sz="11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sz="11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−1−</m:t>
                          </m:r>
                          <m:r>
                            <a:rPr lang="de-DE" sz="11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de-DE" sz="11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11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de-DE" sz="11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11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de-DE" sz="11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11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de-DE" sz="1100" dirty="0">
                  <a:solidFill>
                    <a:schemeClr val="bg1">
                      <a:lumMod val="1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Rechteck 66">
                <a:extLst>
                  <a:ext uri="{FF2B5EF4-FFF2-40B4-BE49-F238E27FC236}">
                    <a16:creationId xmlns:a16="http://schemas.microsoft.com/office/drawing/2014/main" id="{A165534A-6557-E430-9A58-015FD965A6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371" y="4435198"/>
                <a:ext cx="1452460" cy="29953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feld 68">
            <a:extLst>
              <a:ext uri="{FF2B5EF4-FFF2-40B4-BE49-F238E27FC236}">
                <a16:creationId xmlns:a16="http://schemas.microsoft.com/office/drawing/2014/main" id="{0D225D68-82FE-34C0-28A2-2EFFE19C48D5}"/>
              </a:ext>
            </a:extLst>
          </p:cNvPr>
          <p:cNvSpPr txBox="1"/>
          <p:nvPr/>
        </p:nvSpPr>
        <p:spPr>
          <a:xfrm rot="5400000">
            <a:off x="5932500" y="3795552"/>
            <a:ext cx="1796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Questrial" pitchFamily="2" charset="0"/>
                <a:ea typeface="Questrial" pitchFamily="2" charset="0"/>
                <a:cs typeface="Questrial" pitchFamily="2" charset="0"/>
              </a:rPr>
              <a:t>Decryption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6940819E-2EE4-F559-13CC-D9B79F6457B1}"/>
              </a:ext>
            </a:extLst>
          </p:cNvPr>
          <p:cNvSpPr txBox="1"/>
          <p:nvPr/>
        </p:nvSpPr>
        <p:spPr>
          <a:xfrm>
            <a:off x="2659583" y="1008896"/>
            <a:ext cx="618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Alice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3ECD75DE-B200-6B64-7E36-8BAAC13AD496}"/>
              </a:ext>
            </a:extLst>
          </p:cNvPr>
          <p:cNvSpPr txBox="1"/>
          <p:nvPr/>
        </p:nvSpPr>
        <p:spPr>
          <a:xfrm>
            <a:off x="5416916" y="1008896"/>
            <a:ext cx="618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Bob</a:t>
            </a:r>
          </a:p>
        </p:txBody>
      </p: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8FD0B399-07B7-B75D-9A99-43A56D4440B3}"/>
              </a:ext>
            </a:extLst>
          </p:cNvPr>
          <p:cNvCxnSpPr>
            <a:cxnSpLocks/>
          </p:cNvCxnSpPr>
          <p:nvPr/>
        </p:nvCxnSpPr>
        <p:spPr>
          <a:xfrm flipV="1">
            <a:off x="3752856" y="3682130"/>
            <a:ext cx="1194091" cy="9028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597AD324-ED7D-E2F4-48B9-3EFE441524F9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38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EE51E67-9D62-B929-2403-D22B67C4BC16}"/>
              </a:ext>
            </a:extLst>
          </p:cNvPr>
          <p:cNvSpPr txBox="1"/>
          <p:nvPr/>
        </p:nvSpPr>
        <p:spPr>
          <a:xfrm rot="5400000">
            <a:off x="6026863" y="1978752"/>
            <a:ext cx="1796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Questrial" pitchFamily="2" charset="0"/>
                <a:ea typeface="Questrial" pitchFamily="2" charset="0"/>
                <a:cs typeface="Questrial" pitchFamily="2" charset="0"/>
              </a:rPr>
              <a:t>Key Generation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D02FEE9E-86F6-DB74-1E05-086593741AD0}"/>
                  </a:ext>
                </a:extLst>
              </p:cNvPr>
              <p:cNvSpPr/>
              <p:nvPr/>
            </p:nvSpPr>
            <p:spPr>
              <a:xfrm>
                <a:off x="4974055" y="1463007"/>
                <a:ext cx="1489001" cy="685022"/>
              </a:xfrm>
              <a:prstGeom prst="rect">
                <a:avLst/>
              </a:prstGeom>
              <a:solidFill>
                <a:srgbClr val="93BBFF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𝑃𝑢𝑏𝑙𝑖𝑐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𝑘𝑒𝑦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D02FEE9E-86F6-DB74-1E05-086593741A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055" y="1463007"/>
                <a:ext cx="1489001" cy="68502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8FC26449-6E4F-ECA2-0060-65719DDF52CC}"/>
                  </a:ext>
                </a:extLst>
              </p:cNvPr>
              <p:cNvSpPr/>
              <p:nvPr/>
            </p:nvSpPr>
            <p:spPr>
              <a:xfrm>
                <a:off x="4963721" y="2198825"/>
                <a:ext cx="1489001" cy="685022"/>
              </a:xfrm>
              <a:prstGeom prst="rect">
                <a:avLst/>
              </a:prstGeom>
              <a:solidFill>
                <a:srgbClr val="5DCAC5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𝑃𝑟𝑖𝑣𝑎𝑡𝑒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𝑘𝑒𝑦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8FC26449-6E4F-ECA2-0060-65719DDF5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21" y="2198825"/>
                <a:ext cx="1489001" cy="68502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A17CA2F9-73B7-8495-0166-01A74E9F1EA2}"/>
              </a:ext>
            </a:extLst>
          </p:cNvPr>
          <p:cNvSpPr txBox="1"/>
          <p:nvPr/>
        </p:nvSpPr>
        <p:spPr>
          <a:xfrm>
            <a:off x="2806113" y="4137550"/>
            <a:ext cx="325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972686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hteck 67">
            <a:extLst>
              <a:ext uri="{FF2B5EF4-FFF2-40B4-BE49-F238E27FC236}">
                <a16:creationId xmlns:a16="http://schemas.microsoft.com/office/drawing/2014/main" id="{D3A682EE-6F42-EF9E-FE4F-AAE79794BAB0}"/>
              </a:ext>
            </a:extLst>
          </p:cNvPr>
          <p:cNvSpPr/>
          <p:nvPr/>
        </p:nvSpPr>
        <p:spPr>
          <a:xfrm>
            <a:off x="4785876" y="3062574"/>
            <a:ext cx="1840963" cy="1796735"/>
          </a:xfrm>
          <a:prstGeom prst="rect">
            <a:avLst/>
          </a:prstGeom>
          <a:solidFill>
            <a:schemeClr val="bg1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1F7BCBE1-9474-F1E2-4CD5-5CFC5487E16A}"/>
              </a:ext>
            </a:extLst>
          </p:cNvPr>
          <p:cNvSpPr/>
          <p:nvPr/>
        </p:nvSpPr>
        <p:spPr>
          <a:xfrm>
            <a:off x="4785876" y="1316673"/>
            <a:ext cx="1840963" cy="1662713"/>
          </a:xfrm>
          <a:prstGeom prst="rect">
            <a:avLst/>
          </a:prstGeom>
          <a:solidFill>
            <a:schemeClr val="bg1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DF93A59-2C76-7D24-B8A8-3362CBC7CEEB}"/>
              </a:ext>
            </a:extLst>
          </p:cNvPr>
          <p:cNvSpPr txBox="1">
            <a:spLocks/>
          </p:cNvSpPr>
          <p:nvPr/>
        </p:nvSpPr>
        <p:spPr>
          <a:xfrm>
            <a:off x="543891" y="300763"/>
            <a:ext cx="3665038" cy="57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4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 sz="2400" dirty="0"/>
              <a:t>Das </a:t>
            </a:r>
            <a:r>
              <a:rPr lang="en-US" sz="2400" dirty="0" err="1"/>
              <a:t>Elgamal-Protokoll</a:t>
            </a:r>
            <a:r>
              <a:rPr lang="en-US" sz="2400" dirty="0"/>
              <a:t> </a:t>
            </a:r>
          </a:p>
        </p:txBody>
      </p:sp>
      <p:cxnSp>
        <p:nvCxnSpPr>
          <p:cNvPr id="5" name="Google Shape;206;p33">
            <a:extLst>
              <a:ext uri="{FF2B5EF4-FFF2-40B4-BE49-F238E27FC236}">
                <a16:creationId xmlns:a16="http://schemas.microsoft.com/office/drawing/2014/main" id="{13F64E03-FE38-E1EE-67F1-9BB122F7A017}"/>
              </a:ext>
            </a:extLst>
          </p:cNvPr>
          <p:cNvCxnSpPr>
            <a:cxnSpLocks/>
          </p:cNvCxnSpPr>
          <p:nvPr/>
        </p:nvCxnSpPr>
        <p:spPr>
          <a:xfrm>
            <a:off x="541795" y="896080"/>
            <a:ext cx="366503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FEA0D705-C6C9-A511-E1A2-DEA219F3C960}"/>
              </a:ext>
            </a:extLst>
          </p:cNvPr>
          <p:cNvSpPr txBox="1"/>
          <p:nvPr/>
        </p:nvSpPr>
        <p:spPr>
          <a:xfrm>
            <a:off x="2823911" y="4131052"/>
            <a:ext cx="34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=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B9F34BB5-3BA2-0625-962F-15787F8E35E8}"/>
              </a:ext>
            </a:extLst>
          </p:cNvPr>
          <p:cNvSpPr/>
          <p:nvPr/>
        </p:nvSpPr>
        <p:spPr>
          <a:xfrm>
            <a:off x="2031263" y="1316673"/>
            <a:ext cx="1860692" cy="3542635"/>
          </a:xfrm>
          <a:prstGeom prst="rect">
            <a:avLst/>
          </a:prstGeom>
          <a:solidFill>
            <a:schemeClr val="bg1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1822DCE0-3320-9BCF-8472-8267ED8DA819}"/>
                  </a:ext>
                </a:extLst>
              </p:cNvPr>
              <p:cNvSpPr/>
              <p:nvPr/>
            </p:nvSpPr>
            <p:spPr>
              <a:xfrm>
                <a:off x="2229101" y="1452870"/>
                <a:ext cx="1483426" cy="299535"/>
              </a:xfrm>
              <a:prstGeom prst="rect">
                <a:avLst/>
              </a:prstGeom>
              <a:solidFill>
                <a:srgbClr val="93BBFF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1822DCE0-3320-9BCF-8472-8267ED8DA8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101" y="1452870"/>
                <a:ext cx="1483426" cy="299535"/>
              </a:xfrm>
              <a:prstGeom prst="rect">
                <a:avLst/>
              </a:prstGeom>
              <a:blipFill>
                <a:blip r:embed="rId2"/>
                <a:stretch>
                  <a:fillRect b="-3922"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7C84E3E8-3977-A58F-A9AA-D71157E93B43}"/>
                  </a:ext>
                </a:extLst>
              </p:cNvPr>
              <p:cNvSpPr/>
              <p:nvPr/>
            </p:nvSpPr>
            <p:spPr>
              <a:xfrm>
                <a:off x="2229101" y="2042766"/>
                <a:ext cx="1483426" cy="299535"/>
              </a:xfrm>
              <a:prstGeom prst="rect">
                <a:avLst/>
              </a:prstGeom>
              <a:solidFill>
                <a:srgbClr val="FF5A00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7C84E3E8-3977-A58F-A9AA-D71157E93B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101" y="2042766"/>
                <a:ext cx="1483426" cy="2995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2DF408A8-B4D6-9513-89E9-8C53FA045683}"/>
                  </a:ext>
                </a:extLst>
              </p:cNvPr>
              <p:cNvSpPr/>
              <p:nvPr/>
            </p:nvSpPr>
            <p:spPr>
              <a:xfrm>
                <a:off x="2229104" y="2552672"/>
                <a:ext cx="1489001" cy="299535"/>
              </a:xfrm>
              <a:prstGeom prst="rect">
                <a:avLst/>
              </a:prstGeom>
              <a:solidFill>
                <a:srgbClr val="B889DB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2DF408A8-B4D6-9513-89E9-8C53FA0456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104" y="2552672"/>
                <a:ext cx="1489001" cy="299535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>
            <a:extLst>
              <a:ext uri="{FF2B5EF4-FFF2-40B4-BE49-F238E27FC236}">
                <a16:creationId xmlns:a16="http://schemas.microsoft.com/office/drawing/2014/main" id="{AEFE8C6E-C255-CE9E-CE6D-4E12616FEA5D}"/>
              </a:ext>
            </a:extLst>
          </p:cNvPr>
          <p:cNvSpPr txBox="1"/>
          <p:nvPr/>
        </p:nvSpPr>
        <p:spPr>
          <a:xfrm>
            <a:off x="2765788" y="2276275"/>
            <a:ext cx="459148" cy="29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031D57B6-BB26-8BBE-D48A-C0E4658EBAD4}"/>
                  </a:ext>
                </a:extLst>
              </p:cNvPr>
              <p:cNvSpPr/>
              <p:nvPr/>
            </p:nvSpPr>
            <p:spPr>
              <a:xfrm>
                <a:off x="2229103" y="3197526"/>
                <a:ext cx="1489002" cy="299535"/>
              </a:xfrm>
              <a:prstGeom prst="rect">
                <a:avLst/>
              </a:prstGeom>
              <a:solidFill>
                <a:srgbClr val="93BBFF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031D57B6-BB26-8BBE-D48A-C0E4658EBA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103" y="3197526"/>
                <a:ext cx="1489002" cy="299535"/>
              </a:xfrm>
              <a:prstGeom prst="rect">
                <a:avLst/>
              </a:prstGeom>
              <a:blipFill>
                <a:blip r:embed="rId5"/>
                <a:stretch>
                  <a:fillRect b="-3922"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C82C155A-1D29-BE76-754F-A4D7F15B16FF}"/>
                  </a:ext>
                </a:extLst>
              </p:cNvPr>
              <p:cNvSpPr/>
              <p:nvPr/>
            </p:nvSpPr>
            <p:spPr>
              <a:xfrm>
                <a:off x="2233709" y="3497777"/>
                <a:ext cx="1487328" cy="299535"/>
              </a:xfrm>
              <a:prstGeom prst="rect">
                <a:avLst/>
              </a:prstGeom>
              <a:solidFill>
                <a:srgbClr val="FF5A00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C82C155A-1D29-BE76-754F-A4D7F15B16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709" y="3497777"/>
                <a:ext cx="1487328" cy="2995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D22BCB91-56C6-F138-DF31-6204E2E4E6CE}"/>
                  </a:ext>
                </a:extLst>
              </p:cNvPr>
              <p:cNvSpPr/>
              <p:nvPr/>
            </p:nvSpPr>
            <p:spPr>
              <a:xfrm>
                <a:off x="2225201" y="4438829"/>
                <a:ext cx="1487328" cy="299535"/>
              </a:xfrm>
              <a:prstGeom prst="rect">
                <a:avLst/>
              </a:prstGeom>
              <a:solidFill>
                <a:srgbClr val="B889DB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D22BCB91-56C6-F138-DF31-6204E2E4E6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201" y="4438829"/>
                <a:ext cx="1487328" cy="299535"/>
              </a:xfrm>
              <a:prstGeom prst="rect">
                <a:avLst/>
              </a:prstGeom>
              <a:blipFill>
                <a:blip r:embed="rId7"/>
                <a:stretch>
                  <a:fillRect b="-3922"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887457BC-8894-E0CB-8B52-1F6AE0FB0902}"/>
                  </a:ext>
                </a:extLst>
              </p:cNvPr>
              <p:cNvSpPr txBox="1"/>
              <p:nvPr/>
            </p:nvSpPr>
            <p:spPr>
              <a:xfrm>
                <a:off x="2364255" y="1746607"/>
                <a:ext cx="1262213" cy="299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^</m:t>
                      </m:r>
                      <m:r>
                        <a:rPr lang="de-DE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887457BC-8894-E0CB-8B52-1F6AE0FB0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255" y="1746607"/>
                <a:ext cx="1262213" cy="299535"/>
              </a:xfrm>
              <a:prstGeom prst="rect">
                <a:avLst/>
              </a:prstGeom>
              <a:blipFill>
                <a:blip r:embed="rId8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DDB75128-77E1-382A-E33C-51E4481ACF12}"/>
              </a:ext>
            </a:extLst>
          </p:cNvPr>
          <p:cNvCxnSpPr>
            <a:cxnSpLocks/>
          </p:cNvCxnSpPr>
          <p:nvPr/>
        </p:nvCxnSpPr>
        <p:spPr>
          <a:xfrm flipH="1">
            <a:off x="3620620" y="1920954"/>
            <a:ext cx="1279791" cy="13297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EE7A9670-0C52-298B-3D7E-31661DA71E60}"/>
              </a:ext>
            </a:extLst>
          </p:cNvPr>
          <p:cNvCxnSpPr>
            <a:cxnSpLocks/>
          </p:cNvCxnSpPr>
          <p:nvPr/>
        </p:nvCxnSpPr>
        <p:spPr>
          <a:xfrm>
            <a:off x="3620620" y="2888415"/>
            <a:ext cx="1326327" cy="4313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23E9F2B3-AFC9-D785-CA75-4B840058CCE1}"/>
              </a:ext>
            </a:extLst>
          </p:cNvPr>
          <p:cNvSpPr txBox="1"/>
          <p:nvPr/>
        </p:nvSpPr>
        <p:spPr>
          <a:xfrm>
            <a:off x="5585491" y="4141472"/>
            <a:ext cx="325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=</a:t>
            </a:r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4A2E277A-4111-8B68-D5A4-626E611DE041}"/>
              </a:ext>
            </a:extLst>
          </p:cNvPr>
          <p:cNvCxnSpPr>
            <a:cxnSpLocks/>
          </p:cNvCxnSpPr>
          <p:nvPr/>
        </p:nvCxnSpPr>
        <p:spPr>
          <a:xfrm flipH="1">
            <a:off x="3474720" y="1643950"/>
            <a:ext cx="187419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91FCE22C-6979-FFE3-4D84-0F375541C26B}"/>
                  </a:ext>
                </a:extLst>
              </p:cNvPr>
              <p:cNvSpPr/>
              <p:nvPr/>
            </p:nvSpPr>
            <p:spPr>
              <a:xfrm>
                <a:off x="2229102" y="3797312"/>
                <a:ext cx="1489003" cy="31645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91FCE22C-6979-FFE3-4D84-0F375541C2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102" y="3797312"/>
                <a:ext cx="1489003" cy="31645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feld 57">
            <a:extLst>
              <a:ext uri="{FF2B5EF4-FFF2-40B4-BE49-F238E27FC236}">
                <a16:creationId xmlns:a16="http://schemas.microsoft.com/office/drawing/2014/main" id="{712DF02C-76CC-0366-6FD0-8ED59334CB12}"/>
              </a:ext>
            </a:extLst>
          </p:cNvPr>
          <p:cNvSpPr txBox="1"/>
          <p:nvPr/>
        </p:nvSpPr>
        <p:spPr>
          <a:xfrm rot="16200000">
            <a:off x="935685" y="2810109"/>
            <a:ext cx="1796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Questrial" pitchFamily="2" charset="0"/>
                <a:ea typeface="Questrial" pitchFamily="2" charset="0"/>
                <a:cs typeface="Questrial" pitchFamily="2" charset="0"/>
              </a:rPr>
              <a:t>Encryption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F52893B1-7E55-76D5-B389-514D4A96A763}"/>
                  </a:ext>
                </a:extLst>
              </p:cNvPr>
              <p:cNvSpPr/>
              <p:nvPr/>
            </p:nvSpPr>
            <p:spPr>
              <a:xfrm>
                <a:off x="4981698" y="3207053"/>
                <a:ext cx="1454931" cy="287904"/>
              </a:xfrm>
              <a:prstGeom prst="rect">
                <a:avLst/>
              </a:prstGeom>
              <a:solidFill>
                <a:srgbClr val="B889DB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F52893B1-7E55-76D5-B389-514D4A96A7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698" y="3207053"/>
                <a:ext cx="1454931" cy="287904"/>
              </a:xfrm>
              <a:prstGeom prst="rect">
                <a:avLst/>
              </a:prstGeom>
              <a:blipFill>
                <a:blip r:embed="rId10"/>
                <a:stretch>
                  <a:fillRect b="-6122"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967A23C5-1191-3BFA-1B3E-3326B46CB98F}"/>
                  </a:ext>
                </a:extLst>
              </p:cNvPr>
              <p:cNvSpPr/>
              <p:nvPr/>
            </p:nvSpPr>
            <p:spPr>
              <a:xfrm>
                <a:off x="4981698" y="3795298"/>
                <a:ext cx="1454133" cy="299535"/>
              </a:xfrm>
              <a:prstGeom prst="rect">
                <a:avLst/>
              </a:prstGeom>
              <a:solidFill>
                <a:srgbClr val="5DCAC5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967A23C5-1191-3BFA-1B3E-3326B46CB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698" y="3795298"/>
                <a:ext cx="1454133" cy="29953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E9A959EE-9631-F58C-1A01-EFA4E1D19519}"/>
                  </a:ext>
                </a:extLst>
              </p:cNvPr>
              <p:cNvSpPr/>
              <p:nvPr/>
            </p:nvSpPr>
            <p:spPr>
              <a:xfrm>
                <a:off x="4981698" y="3500779"/>
                <a:ext cx="1454133" cy="287904"/>
              </a:xfrm>
              <a:prstGeom prst="rect">
                <a:avLst/>
              </a:prstGeom>
              <a:solidFill>
                <a:srgbClr val="B889DB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E9A959EE-9631-F58C-1A01-EFA4E1D195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698" y="3500779"/>
                <a:ext cx="1454133" cy="287904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hteck 66">
                <a:extLst>
                  <a:ext uri="{FF2B5EF4-FFF2-40B4-BE49-F238E27FC236}">
                    <a16:creationId xmlns:a16="http://schemas.microsoft.com/office/drawing/2014/main" id="{A165534A-6557-E430-9A58-015FD965A6A5}"/>
                  </a:ext>
                </a:extLst>
              </p:cNvPr>
              <p:cNvSpPr/>
              <p:nvPr/>
            </p:nvSpPr>
            <p:spPr>
              <a:xfrm>
                <a:off x="4983371" y="4435198"/>
                <a:ext cx="1452460" cy="2995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1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de-DE" sz="11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1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1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de-DE" sz="11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sz="11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−1−</m:t>
                          </m:r>
                          <m:r>
                            <a:rPr lang="de-DE" sz="11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de-DE" sz="11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11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de-DE" sz="11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11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de-DE" sz="11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11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de-DE" sz="1100" dirty="0">
                  <a:solidFill>
                    <a:schemeClr val="bg1">
                      <a:lumMod val="1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Rechteck 66">
                <a:extLst>
                  <a:ext uri="{FF2B5EF4-FFF2-40B4-BE49-F238E27FC236}">
                    <a16:creationId xmlns:a16="http://schemas.microsoft.com/office/drawing/2014/main" id="{A165534A-6557-E430-9A58-015FD965A6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371" y="4435198"/>
                <a:ext cx="1452460" cy="29953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feld 68">
            <a:extLst>
              <a:ext uri="{FF2B5EF4-FFF2-40B4-BE49-F238E27FC236}">
                <a16:creationId xmlns:a16="http://schemas.microsoft.com/office/drawing/2014/main" id="{0D225D68-82FE-34C0-28A2-2EFFE19C48D5}"/>
              </a:ext>
            </a:extLst>
          </p:cNvPr>
          <p:cNvSpPr txBox="1"/>
          <p:nvPr/>
        </p:nvSpPr>
        <p:spPr>
          <a:xfrm rot="5400000">
            <a:off x="5932500" y="3795552"/>
            <a:ext cx="1796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Questrial" pitchFamily="2" charset="0"/>
                <a:ea typeface="Questrial" pitchFamily="2" charset="0"/>
                <a:cs typeface="Questrial" pitchFamily="2" charset="0"/>
              </a:rPr>
              <a:t>Decryption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6940819E-2EE4-F559-13CC-D9B79F6457B1}"/>
              </a:ext>
            </a:extLst>
          </p:cNvPr>
          <p:cNvSpPr txBox="1"/>
          <p:nvPr/>
        </p:nvSpPr>
        <p:spPr>
          <a:xfrm>
            <a:off x="2659583" y="1008896"/>
            <a:ext cx="618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Alice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3ECD75DE-B200-6B64-7E36-8BAAC13AD496}"/>
              </a:ext>
            </a:extLst>
          </p:cNvPr>
          <p:cNvSpPr txBox="1"/>
          <p:nvPr/>
        </p:nvSpPr>
        <p:spPr>
          <a:xfrm>
            <a:off x="5416916" y="1008896"/>
            <a:ext cx="618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Bob</a:t>
            </a:r>
          </a:p>
        </p:txBody>
      </p: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8FD0B399-07B7-B75D-9A99-43A56D4440B3}"/>
              </a:ext>
            </a:extLst>
          </p:cNvPr>
          <p:cNvCxnSpPr>
            <a:cxnSpLocks/>
          </p:cNvCxnSpPr>
          <p:nvPr/>
        </p:nvCxnSpPr>
        <p:spPr>
          <a:xfrm flipV="1">
            <a:off x="3752856" y="3682130"/>
            <a:ext cx="1194091" cy="9028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597AD324-ED7D-E2F4-48B9-3EFE441524F9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39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EE51E67-9D62-B929-2403-D22B67C4BC16}"/>
              </a:ext>
            </a:extLst>
          </p:cNvPr>
          <p:cNvSpPr txBox="1"/>
          <p:nvPr/>
        </p:nvSpPr>
        <p:spPr>
          <a:xfrm rot="5400000">
            <a:off x="6026863" y="1978752"/>
            <a:ext cx="1796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Questrial" pitchFamily="2" charset="0"/>
                <a:ea typeface="Questrial" pitchFamily="2" charset="0"/>
                <a:cs typeface="Questrial" pitchFamily="2" charset="0"/>
              </a:rPr>
              <a:t>Key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D02FEE9E-86F6-DB74-1E05-086593741AD0}"/>
                  </a:ext>
                </a:extLst>
              </p:cNvPr>
              <p:cNvSpPr/>
              <p:nvPr/>
            </p:nvSpPr>
            <p:spPr>
              <a:xfrm>
                <a:off x="4974055" y="1463007"/>
                <a:ext cx="1489001" cy="685022"/>
              </a:xfrm>
              <a:prstGeom prst="rect">
                <a:avLst/>
              </a:prstGeom>
              <a:solidFill>
                <a:srgbClr val="93BBFF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𝑃𝑢𝑏𝑙𝑖𝑐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𝑘𝑒𝑦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D02FEE9E-86F6-DB74-1E05-086593741A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055" y="1463007"/>
                <a:ext cx="1489001" cy="68502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8FC26449-6E4F-ECA2-0060-65719DDF52CC}"/>
                  </a:ext>
                </a:extLst>
              </p:cNvPr>
              <p:cNvSpPr/>
              <p:nvPr/>
            </p:nvSpPr>
            <p:spPr>
              <a:xfrm>
                <a:off x="4963721" y="2198825"/>
                <a:ext cx="1489001" cy="685022"/>
              </a:xfrm>
              <a:prstGeom prst="rect">
                <a:avLst/>
              </a:prstGeom>
              <a:solidFill>
                <a:srgbClr val="5DCAC5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𝑃𝑟𝑖𝑣𝑎𝑡𝑒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𝑘𝑒𝑦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8FC26449-6E4F-ECA2-0060-65719DDF5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21" y="2198825"/>
                <a:ext cx="1489001" cy="68502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6C340B1C-282D-9905-8098-907C85022411}"/>
              </a:ext>
            </a:extLst>
          </p:cNvPr>
          <p:cNvSpPr txBox="1"/>
          <p:nvPr/>
        </p:nvSpPr>
        <p:spPr>
          <a:xfrm>
            <a:off x="2806113" y="4137550"/>
            <a:ext cx="325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42467798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206;p33">
            <a:extLst>
              <a:ext uri="{FF2B5EF4-FFF2-40B4-BE49-F238E27FC236}">
                <a16:creationId xmlns:a16="http://schemas.microsoft.com/office/drawing/2014/main" id="{0CF1947D-3649-71A0-537F-F734C7F71FE4}"/>
              </a:ext>
            </a:extLst>
          </p:cNvPr>
          <p:cNvCxnSpPr>
            <a:cxnSpLocks/>
          </p:cNvCxnSpPr>
          <p:nvPr/>
        </p:nvCxnSpPr>
        <p:spPr>
          <a:xfrm>
            <a:off x="541795" y="896080"/>
            <a:ext cx="366503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itle 2">
            <a:extLst>
              <a:ext uri="{FF2B5EF4-FFF2-40B4-BE49-F238E27FC236}">
                <a16:creationId xmlns:a16="http://schemas.microsoft.com/office/drawing/2014/main" id="{C0EBCA92-6549-D82C-FE9F-FF3C030DCC64}"/>
              </a:ext>
            </a:extLst>
          </p:cNvPr>
          <p:cNvSpPr txBox="1">
            <a:spLocks/>
          </p:cNvSpPr>
          <p:nvPr/>
        </p:nvSpPr>
        <p:spPr>
          <a:xfrm>
            <a:off x="543890" y="275005"/>
            <a:ext cx="4253489" cy="57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4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 sz="2400" dirty="0"/>
              <a:t>Das </a:t>
            </a:r>
            <a:r>
              <a:rPr lang="en-US" sz="2400" dirty="0" err="1"/>
              <a:t>Elgamal-Protokoll</a:t>
            </a:r>
            <a:r>
              <a:rPr lang="en-US" sz="2400" dirty="0"/>
              <a:t> 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2A833884-2D7B-7C40-84BF-D0D9CAE469EE}"/>
              </a:ext>
            </a:extLst>
          </p:cNvPr>
          <p:cNvSpPr/>
          <p:nvPr/>
        </p:nvSpPr>
        <p:spPr>
          <a:xfrm>
            <a:off x="4785876" y="3062575"/>
            <a:ext cx="1840963" cy="1007697"/>
          </a:xfrm>
          <a:prstGeom prst="rect">
            <a:avLst/>
          </a:prstGeom>
          <a:solidFill>
            <a:schemeClr val="bg1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C59C8E94-73F9-C1DC-80A7-06FED95D001D}"/>
              </a:ext>
            </a:extLst>
          </p:cNvPr>
          <p:cNvSpPr/>
          <p:nvPr/>
        </p:nvSpPr>
        <p:spPr>
          <a:xfrm>
            <a:off x="4785876" y="1316673"/>
            <a:ext cx="1840963" cy="1662713"/>
          </a:xfrm>
          <a:prstGeom prst="rect">
            <a:avLst/>
          </a:prstGeom>
          <a:solidFill>
            <a:schemeClr val="bg1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CD039A27-131A-1FB6-4EFD-2DD8EA502BBB}"/>
              </a:ext>
            </a:extLst>
          </p:cNvPr>
          <p:cNvSpPr/>
          <p:nvPr/>
        </p:nvSpPr>
        <p:spPr>
          <a:xfrm>
            <a:off x="2031263" y="1316674"/>
            <a:ext cx="1860692" cy="1631290"/>
          </a:xfrm>
          <a:prstGeom prst="rect">
            <a:avLst/>
          </a:prstGeom>
          <a:solidFill>
            <a:schemeClr val="bg1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898FC1DF-5224-3605-4234-335DB2C7157A}"/>
                  </a:ext>
                </a:extLst>
              </p:cNvPr>
              <p:cNvSpPr/>
              <p:nvPr/>
            </p:nvSpPr>
            <p:spPr>
              <a:xfrm>
                <a:off x="2229104" y="1452872"/>
                <a:ext cx="1489001" cy="6850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𝑃𝑙𝑎𝑖𝑛𝑡𝑒𝑥𝑡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898FC1DF-5224-3605-4234-335DB2C715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104" y="1452872"/>
                <a:ext cx="1489001" cy="6850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F8238FE8-D4D3-90BE-6DD4-3A8BA91C7EB5}"/>
              </a:ext>
            </a:extLst>
          </p:cNvPr>
          <p:cNvCxnSpPr>
            <a:cxnSpLocks/>
          </p:cNvCxnSpPr>
          <p:nvPr/>
        </p:nvCxnSpPr>
        <p:spPr>
          <a:xfrm>
            <a:off x="3620620" y="2888415"/>
            <a:ext cx="1326327" cy="4313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1390D3A6-56F3-D627-98A1-1E4CC1AE18BF}"/>
              </a:ext>
            </a:extLst>
          </p:cNvPr>
          <p:cNvCxnSpPr>
            <a:cxnSpLocks/>
          </p:cNvCxnSpPr>
          <p:nvPr/>
        </p:nvCxnSpPr>
        <p:spPr>
          <a:xfrm flipH="1">
            <a:off x="3482717" y="1816595"/>
            <a:ext cx="187419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CBE31805-5222-5B98-D668-CA884A7F799D}"/>
              </a:ext>
            </a:extLst>
          </p:cNvPr>
          <p:cNvSpPr txBox="1"/>
          <p:nvPr/>
        </p:nvSpPr>
        <p:spPr>
          <a:xfrm rot="16200000">
            <a:off x="896461" y="1978752"/>
            <a:ext cx="1796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Questrial" pitchFamily="2" charset="0"/>
                <a:ea typeface="Questrial" pitchFamily="2" charset="0"/>
                <a:cs typeface="Questrial" pitchFamily="2" charset="0"/>
              </a:rPr>
              <a:t>Encryption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C46B227-03DB-6CD5-55C7-8E13A2A6329B}"/>
              </a:ext>
            </a:extLst>
          </p:cNvPr>
          <p:cNvSpPr txBox="1"/>
          <p:nvPr/>
        </p:nvSpPr>
        <p:spPr>
          <a:xfrm rot="5400000">
            <a:off x="6016529" y="3388112"/>
            <a:ext cx="1796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Questrial" pitchFamily="2" charset="0"/>
                <a:ea typeface="Questrial" pitchFamily="2" charset="0"/>
                <a:cs typeface="Questrial" pitchFamily="2" charset="0"/>
              </a:rPr>
              <a:t>Decryption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40BF6ECE-CDA9-1512-1474-CBF3B5032707}"/>
              </a:ext>
            </a:extLst>
          </p:cNvPr>
          <p:cNvSpPr txBox="1"/>
          <p:nvPr/>
        </p:nvSpPr>
        <p:spPr>
          <a:xfrm rot="5400000">
            <a:off x="6026863" y="1978752"/>
            <a:ext cx="1796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Questrial" pitchFamily="2" charset="0"/>
                <a:ea typeface="Questrial" pitchFamily="2" charset="0"/>
                <a:cs typeface="Questrial" pitchFamily="2" charset="0"/>
              </a:rPr>
              <a:t>Key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hteck 67">
                <a:extLst>
                  <a:ext uri="{FF2B5EF4-FFF2-40B4-BE49-F238E27FC236}">
                    <a16:creationId xmlns:a16="http://schemas.microsoft.com/office/drawing/2014/main" id="{545F13A9-A77D-64B9-B023-8E1B5AD2A398}"/>
                  </a:ext>
                </a:extLst>
              </p:cNvPr>
              <p:cNvSpPr/>
              <p:nvPr/>
            </p:nvSpPr>
            <p:spPr>
              <a:xfrm>
                <a:off x="4963721" y="2198825"/>
                <a:ext cx="1489001" cy="685022"/>
              </a:xfrm>
              <a:prstGeom prst="rect">
                <a:avLst/>
              </a:prstGeom>
              <a:solidFill>
                <a:srgbClr val="5DCAC5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𝑃𝑟𝑖𝑣𝑎𝑡𝑒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𝑘𝑒𝑦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Rechteck 67">
                <a:extLst>
                  <a:ext uri="{FF2B5EF4-FFF2-40B4-BE49-F238E27FC236}">
                    <a16:creationId xmlns:a16="http://schemas.microsoft.com/office/drawing/2014/main" id="{545F13A9-A77D-64B9-B023-8E1B5AD2A3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21" y="2198825"/>
                <a:ext cx="1489001" cy="6850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hteck 72">
                <a:extLst>
                  <a:ext uri="{FF2B5EF4-FFF2-40B4-BE49-F238E27FC236}">
                    <a16:creationId xmlns:a16="http://schemas.microsoft.com/office/drawing/2014/main" id="{2DE819C8-B9C7-8B06-8DB7-2ED6D6938139}"/>
                  </a:ext>
                </a:extLst>
              </p:cNvPr>
              <p:cNvSpPr/>
              <p:nvPr/>
            </p:nvSpPr>
            <p:spPr>
              <a:xfrm>
                <a:off x="4961856" y="3214878"/>
                <a:ext cx="1489001" cy="6850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𝑃𝑙𝑎𝑖𝑛𝑡𝑒𝑥𝑡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Rechteck 72">
                <a:extLst>
                  <a:ext uri="{FF2B5EF4-FFF2-40B4-BE49-F238E27FC236}">
                    <a16:creationId xmlns:a16="http://schemas.microsoft.com/office/drawing/2014/main" id="{2DE819C8-B9C7-8B06-8DB7-2ED6D69381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856" y="3214878"/>
                <a:ext cx="1489001" cy="6850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97933EE4-CE2B-3385-6076-6DCF6C6335F0}"/>
              </a:ext>
            </a:extLst>
          </p:cNvPr>
          <p:cNvCxnSpPr>
            <a:cxnSpLocks/>
          </p:cNvCxnSpPr>
          <p:nvPr/>
        </p:nvCxnSpPr>
        <p:spPr>
          <a:xfrm>
            <a:off x="5692790" y="2758040"/>
            <a:ext cx="0" cy="69208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668A0342-15CB-1B2B-7C95-B249CA9754AD}"/>
                  </a:ext>
                </a:extLst>
              </p:cNvPr>
              <p:cNvSpPr/>
              <p:nvPr/>
            </p:nvSpPr>
            <p:spPr>
              <a:xfrm>
                <a:off x="4981697" y="1447297"/>
                <a:ext cx="1489001" cy="685022"/>
              </a:xfrm>
              <a:prstGeom prst="rect">
                <a:avLst/>
              </a:prstGeom>
              <a:solidFill>
                <a:srgbClr val="93BBFF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𝑃𝑢𝑏𝑙𝑖𝑐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𝑘𝑒𝑦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668A0342-15CB-1B2B-7C95-B249CA9754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697" y="1447297"/>
                <a:ext cx="1489001" cy="6850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D8106979-597B-424A-37BD-028C5DDF1418}"/>
                  </a:ext>
                </a:extLst>
              </p:cNvPr>
              <p:cNvSpPr/>
              <p:nvPr/>
            </p:nvSpPr>
            <p:spPr>
              <a:xfrm>
                <a:off x="2237200" y="2197683"/>
                <a:ext cx="1489001" cy="685022"/>
              </a:xfrm>
              <a:prstGeom prst="rect">
                <a:avLst/>
              </a:prstGeom>
              <a:solidFill>
                <a:srgbClr val="B889DB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𝑛𝑐𝑟𝑦𝑝𝑡𝑒𝑑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𝑚𝑒𝑠𝑠𝑎𝑔𝑒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b="0" i="1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D8106979-597B-424A-37BD-028C5DDF14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200" y="2197683"/>
                <a:ext cx="1489001" cy="685022"/>
              </a:xfrm>
              <a:prstGeom prst="rect">
                <a:avLst/>
              </a:prstGeom>
              <a:blipFill>
                <a:blip r:embed="rId5"/>
                <a:stretch>
                  <a:fillRect b="-7018"/>
                </a:stretch>
              </a:blipFill>
              <a:ln w="12700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1B70DE3C-9EE9-4744-14DC-EFB8CF633BCB}"/>
              </a:ext>
            </a:extLst>
          </p:cNvPr>
          <p:cNvCxnSpPr>
            <a:cxnSpLocks/>
          </p:cNvCxnSpPr>
          <p:nvPr/>
        </p:nvCxnSpPr>
        <p:spPr>
          <a:xfrm>
            <a:off x="2954342" y="1984948"/>
            <a:ext cx="0" cy="29474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061125BB-BFD3-EF6D-4F0D-701E74474240}"/>
              </a:ext>
            </a:extLst>
          </p:cNvPr>
          <p:cNvSpPr txBox="1"/>
          <p:nvPr/>
        </p:nvSpPr>
        <p:spPr>
          <a:xfrm>
            <a:off x="2659583" y="1008896"/>
            <a:ext cx="618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Alice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59C6F61-F526-B8E4-1ED3-27ADC7091D9A}"/>
              </a:ext>
            </a:extLst>
          </p:cNvPr>
          <p:cNvSpPr txBox="1"/>
          <p:nvPr/>
        </p:nvSpPr>
        <p:spPr>
          <a:xfrm>
            <a:off x="5416916" y="1008896"/>
            <a:ext cx="618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Bob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B12EE9F-CEBA-7A5B-3135-0861BD1F992E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38650417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>
            <a:spLocks noGrp="1"/>
          </p:cNvSpPr>
          <p:nvPr>
            <p:ph type="subTitle" idx="1"/>
          </p:nvPr>
        </p:nvSpPr>
        <p:spPr>
          <a:xfrm>
            <a:off x="4439500" y="3556833"/>
            <a:ext cx="3695400" cy="6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s" sz="1600" err="1"/>
              <a:t>Gegen</a:t>
            </a:r>
            <a:r>
              <a:rPr lang="es" sz="1600" dirty="0"/>
              <a:t> Man-in-</a:t>
            </a:r>
            <a:r>
              <a:rPr lang="es" sz="1600" err="1"/>
              <a:t>the</a:t>
            </a:r>
            <a:r>
              <a:rPr lang="es" sz="1600" dirty="0"/>
              <a:t>-</a:t>
            </a:r>
            <a:r>
              <a:rPr lang="es" sz="1600" err="1"/>
              <a:t>Middle</a:t>
            </a:r>
            <a:r>
              <a:rPr lang="es" sz="1600" dirty="0"/>
              <a:t> </a:t>
            </a:r>
            <a:r>
              <a:rPr lang="es" sz="1600" err="1"/>
              <a:t>Angriffe</a:t>
            </a:r>
            <a:r>
              <a:rPr lang="es" sz="1600" dirty="0"/>
              <a:t>, </a:t>
            </a:r>
            <a:endParaRPr lang="en-US" sz="1600"/>
          </a:p>
          <a:p>
            <a:pPr marL="0" indent="0"/>
            <a:r>
              <a:rPr lang="es" sz="1600" err="1"/>
              <a:t>Quantencomputer</a:t>
            </a:r>
            <a:r>
              <a:rPr lang="es" sz="1600" dirty="0"/>
              <a:t> &amp; Co.</a:t>
            </a:r>
            <a:endParaRPr lang="en-US" sz="1600"/>
          </a:p>
        </p:txBody>
      </p:sp>
      <p:sp>
        <p:nvSpPr>
          <p:cNvPr id="195" name="Google Shape;195;p32"/>
          <p:cNvSpPr txBox="1">
            <a:spLocks noGrp="1"/>
          </p:cNvSpPr>
          <p:nvPr>
            <p:ph type="title"/>
          </p:nvPr>
        </p:nvSpPr>
        <p:spPr>
          <a:xfrm>
            <a:off x="3940637" y="2567680"/>
            <a:ext cx="4201043" cy="834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sz="2400" dirty="0"/>
              <a:t>Sicherheit</a:t>
            </a:r>
            <a:endParaRPr dirty="0"/>
          </a:p>
        </p:txBody>
      </p:sp>
      <p:sp>
        <p:nvSpPr>
          <p:cNvPr id="196" name="Google Shape;196;p32"/>
          <p:cNvSpPr txBox="1">
            <a:spLocks noGrp="1"/>
          </p:cNvSpPr>
          <p:nvPr>
            <p:ph type="title" idx="2"/>
          </p:nvPr>
        </p:nvSpPr>
        <p:spPr>
          <a:xfrm>
            <a:off x="5999150" y="1075000"/>
            <a:ext cx="2135400" cy="14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04</a:t>
            </a:r>
            <a:endParaRPr dirty="0"/>
          </a:p>
        </p:txBody>
      </p:sp>
      <p:cxnSp>
        <p:nvCxnSpPr>
          <p:cNvPr id="197" name="Google Shape;197;p32"/>
          <p:cNvCxnSpPr/>
          <p:nvPr/>
        </p:nvCxnSpPr>
        <p:spPr>
          <a:xfrm>
            <a:off x="4584237" y="3512869"/>
            <a:ext cx="3439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Grafik 2" descr="Ein Bild, das Screenshot, Arena, Nacht enthält.">
            <a:extLst>
              <a:ext uri="{FF2B5EF4-FFF2-40B4-BE49-F238E27FC236}">
                <a16:creationId xmlns:a16="http://schemas.microsoft.com/office/drawing/2014/main" id="{97AD50C2-5E6B-46C2-D5A7-2FB770D929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74" r="16080"/>
          <a:stretch/>
        </p:blipFill>
        <p:spPr>
          <a:xfrm>
            <a:off x="676575" y="504073"/>
            <a:ext cx="2962825" cy="412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6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206;p33">
            <a:extLst>
              <a:ext uri="{FF2B5EF4-FFF2-40B4-BE49-F238E27FC236}">
                <a16:creationId xmlns:a16="http://schemas.microsoft.com/office/drawing/2014/main" id="{B14E0951-8A80-8014-86A8-EE1EA623692E}"/>
              </a:ext>
            </a:extLst>
          </p:cNvPr>
          <p:cNvCxnSpPr>
            <a:cxnSpLocks/>
          </p:cNvCxnSpPr>
          <p:nvPr/>
        </p:nvCxnSpPr>
        <p:spPr>
          <a:xfrm>
            <a:off x="541795" y="902969"/>
            <a:ext cx="3056685" cy="3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itle 2">
            <a:extLst>
              <a:ext uri="{FF2B5EF4-FFF2-40B4-BE49-F238E27FC236}">
                <a16:creationId xmlns:a16="http://schemas.microsoft.com/office/drawing/2014/main" id="{1B700A61-50FF-3D09-F648-AD1EAB8E4F61}"/>
              </a:ext>
            </a:extLst>
          </p:cNvPr>
          <p:cNvSpPr txBox="1">
            <a:spLocks/>
          </p:cNvSpPr>
          <p:nvPr/>
        </p:nvSpPr>
        <p:spPr>
          <a:xfrm>
            <a:off x="543891" y="327657"/>
            <a:ext cx="3054589" cy="57566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latin typeface="Questrial" pitchFamily="2" charset="0"/>
                <a:ea typeface="Questrial" pitchFamily="2" charset="0"/>
                <a:cs typeface="Questrial" pitchFamily="2" charset="0"/>
              </a:rPr>
              <a:t>Public Key Exchange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096E5E4-069A-AC97-4EA8-FD5DC21F01D2}"/>
              </a:ext>
            </a:extLst>
          </p:cNvPr>
          <p:cNvSpPr txBox="1"/>
          <p:nvPr/>
        </p:nvSpPr>
        <p:spPr>
          <a:xfrm>
            <a:off x="1088265" y="2215320"/>
            <a:ext cx="981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Alice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C013FB9-3D42-E6AB-093D-54A810F6E848}"/>
              </a:ext>
            </a:extLst>
          </p:cNvPr>
          <p:cNvSpPr txBox="1"/>
          <p:nvPr/>
        </p:nvSpPr>
        <p:spPr>
          <a:xfrm>
            <a:off x="6802225" y="2215320"/>
            <a:ext cx="1111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Bob</a:t>
            </a:r>
          </a:p>
        </p:txBody>
      </p:sp>
      <p:pic>
        <p:nvPicPr>
          <p:cNvPr id="8" name="Grafik 7" descr="Umschlag Silhouette">
            <a:extLst>
              <a:ext uri="{FF2B5EF4-FFF2-40B4-BE49-F238E27FC236}">
                <a16:creationId xmlns:a16="http://schemas.microsoft.com/office/drawing/2014/main" id="{AB0B76D7-5257-ECA0-5A72-CC526324E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94341" y="2154336"/>
            <a:ext cx="527050" cy="527050"/>
          </a:xfrm>
          <a:prstGeom prst="rect">
            <a:avLst/>
          </a:prstGeom>
        </p:spPr>
      </p:pic>
      <p:pic>
        <p:nvPicPr>
          <p:cNvPr id="9" name="Grafik 8" descr="Umschlag Silhouette">
            <a:extLst>
              <a:ext uri="{FF2B5EF4-FFF2-40B4-BE49-F238E27FC236}">
                <a16:creationId xmlns:a16="http://schemas.microsoft.com/office/drawing/2014/main" id="{A7B6DAEF-EB9E-074E-B906-FDC9E4FD8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9113" y="2154335"/>
            <a:ext cx="527050" cy="527050"/>
          </a:xfrm>
          <a:prstGeom prst="rect">
            <a:avLst/>
          </a:prstGeom>
        </p:spPr>
      </p:pic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E1CBFC93-AB6C-40BE-B817-5545E4A2D03F}"/>
              </a:ext>
            </a:extLst>
          </p:cNvPr>
          <p:cNvSpPr/>
          <p:nvPr/>
        </p:nvSpPr>
        <p:spPr>
          <a:xfrm>
            <a:off x="2203450" y="2154335"/>
            <a:ext cx="4598775" cy="522080"/>
          </a:xfrm>
          <a:prstGeom prst="roundRect">
            <a:avLst/>
          </a:prstGeom>
          <a:noFill/>
          <a:ln w="19050"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 descr="Schlüssel Silhouette">
            <a:extLst>
              <a:ext uri="{FF2B5EF4-FFF2-40B4-BE49-F238E27FC236}">
                <a16:creationId xmlns:a16="http://schemas.microsoft.com/office/drawing/2014/main" id="{05BC2DC3-2F8C-AA3B-696C-C9AA29CE66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243973" y="2803674"/>
            <a:ext cx="662099" cy="662099"/>
          </a:xfrm>
          <a:prstGeom prst="rect">
            <a:avLst/>
          </a:prstGeom>
        </p:spPr>
      </p:pic>
      <p:pic>
        <p:nvPicPr>
          <p:cNvPr id="13" name="Grafik 12" descr="Schlüssel Silhouette">
            <a:extLst>
              <a:ext uri="{FF2B5EF4-FFF2-40B4-BE49-F238E27FC236}">
                <a16:creationId xmlns:a16="http://schemas.microsoft.com/office/drawing/2014/main" id="{A064B46E-D72C-5B0A-93CC-546398752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7027096" y="2803674"/>
            <a:ext cx="662099" cy="66209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4D859D6F-E554-C331-6993-8E2CEBB70679}"/>
              </a:ext>
            </a:extLst>
          </p:cNvPr>
          <p:cNvSpPr txBox="1"/>
          <p:nvPr/>
        </p:nvSpPr>
        <p:spPr>
          <a:xfrm>
            <a:off x="8700247" y="4645959"/>
            <a:ext cx="376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274473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7284E-6 L -0.40034 -1.728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1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7284E-6 L 0.40191 -1.7284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DF93A59-2C76-7D24-B8A8-3362CBC7CEEB}"/>
              </a:ext>
            </a:extLst>
          </p:cNvPr>
          <p:cNvSpPr txBox="1">
            <a:spLocks/>
          </p:cNvSpPr>
          <p:nvPr/>
        </p:nvSpPr>
        <p:spPr>
          <a:xfrm>
            <a:off x="543891" y="300763"/>
            <a:ext cx="3665038" cy="57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4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 sz="2400" dirty="0" err="1"/>
              <a:t>Sicherheit</a:t>
            </a:r>
            <a:r>
              <a:rPr lang="en-US" sz="2400" dirty="0"/>
              <a:t> </a:t>
            </a:r>
          </a:p>
        </p:txBody>
      </p:sp>
      <p:cxnSp>
        <p:nvCxnSpPr>
          <p:cNvPr id="5" name="Google Shape;206;p33">
            <a:extLst>
              <a:ext uri="{FF2B5EF4-FFF2-40B4-BE49-F238E27FC236}">
                <a16:creationId xmlns:a16="http://schemas.microsoft.com/office/drawing/2014/main" id="{13F64E03-FE38-E1EE-67F1-9BB122F7A017}"/>
              </a:ext>
            </a:extLst>
          </p:cNvPr>
          <p:cNvCxnSpPr>
            <a:cxnSpLocks/>
          </p:cNvCxnSpPr>
          <p:nvPr/>
        </p:nvCxnSpPr>
        <p:spPr>
          <a:xfrm>
            <a:off x="541795" y="896080"/>
            <a:ext cx="185850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22F80B20-F71B-1593-7526-EBD967BEA3BA}"/>
              </a:ext>
            </a:extLst>
          </p:cNvPr>
          <p:cNvSpPr txBox="1"/>
          <p:nvPr/>
        </p:nvSpPr>
        <p:spPr>
          <a:xfrm>
            <a:off x="504767" y="1427410"/>
            <a:ext cx="57947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800" dirty="0">
                <a:latin typeface="Nunito" pitchFamily="2" charset="0"/>
                <a:cs typeface="Arial" panose="020B0604020202020204" pitchFamily="34" charset="0"/>
              </a:rPr>
              <a:t>Sehr wenig bekannt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800" b="0" i="0" u="none" strike="noStrike" baseline="0" dirty="0">
                <a:latin typeface="Nunito" pitchFamily="2" charset="0"/>
                <a:cs typeface="Arial" panose="020B0604020202020204" pitchFamily="34" charset="0"/>
              </a:rPr>
              <a:t>Es ist möglich, dass die Einschränkung auf Sophie-Germain-Primzahlen die Berechnung diskreter Logarithmen vereinfacht.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800" dirty="0">
                <a:latin typeface="Nunito" pitchFamily="2" charset="0"/>
                <a:ea typeface="Questrial" pitchFamily="2" charset="0"/>
                <a:cs typeface="Arial" panose="020B0604020202020204" pitchFamily="34" charset="0"/>
              </a:rPr>
              <a:t>Kein Schutz vor Man-in-</a:t>
            </a:r>
            <a:r>
              <a:rPr lang="de-DE" sz="1800" dirty="0" err="1">
                <a:latin typeface="Nunito" pitchFamily="2" charset="0"/>
                <a:ea typeface="Questrial" pitchFamily="2" charset="0"/>
                <a:cs typeface="Arial" panose="020B0604020202020204" pitchFamily="34" charset="0"/>
              </a:rPr>
              <a:t>the</a:t>
            </a:r>
            <a:r>
              <a:rPr lang="de-DE" sz="1800" dirty="0">
                <a:latin typeface="Nunito" pitchFamily="2" charset="0"/>
                <a:ea typeface="Questrial" pitchFamily="2" charset="0"/>
                <a:cs typeface="Arial" panose="020B0604020202020204" pitchFamily="34" charset="0"/>
              </a:rPr>
              <a:t>-Middle-Angriffen</a:t>
            </a:r>
            <a:endParaRPr lang="de-DE" sz="1600" dirty="0">
              <a:latin typeface="Nunito" pitchFamily="2" charset="0"/>
              <a:ea typeface="Questrial" pitchFamily="2" charset="0"/>
              <a:cs typeface="Arial" panose="020B0604020202020204" pitchFamily="34" charset="0"/>
            </a:endParaRP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EEBEAC00-CE61-66A6-1DE5-290270472E51}"/>
              </a:ext>
            </a:extLst>
          </p:cNvPr>
          <p:cNvSpPr txBox="1"/>
          <p:nvPr/>
        </p:nvSpPr>
        <p:spPr>
          <a:xfrm>
            <a:off x="1280839" y="3893172"/>
            <a:ext cx="618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Alice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AEBECB47-E4F9-3E18-EBA3-2F4C8E6FB880}"/>
              </a:ext>
            </a:extLst>
          </p:cNvPr>
          <p:cNvSpPr txBox="1"/>
          <p:nvPr/>
        </p:nvSpPr>
        <p:spPr>
          <a:xfrm>
            <a:off x="6529388" y="3886616"/>
            <a:ext cx="618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Bob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049E440F-1A2A-612C-5240-1232BABB8C56}"/>
              </a:ext>
            </a:extLst>
          </p:cNvPr>
          <p:cNvSpPr txBox="1"/>
          <p:nvPr/>
        </p:nvSpPr>
        <p:spPr>
          <a:xfrm>
            <a:off x="3726382" y="3886617"/>
            <a:ext cx="909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Mallory</a:t>
            </a:r>
          </a:p>
        </p:txBody>
      </p: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B8CA0855-DD16-9C18-5B2C-5F1574C485F0}"/>
              </a:ext>
            </a:extLst>
          </p:cNvPr>
          <p:cNvCxnSpPr>
            <a:stCxn id="78" idx="3"/>
            <a:endCxn id="80" idx="1"/>
          </p:cNvCxnSpPr>
          <p:nvPr/>
        </p:nvCxnSpPr>
        <p:spPr>
          <a:xfrm flipV="1">
            <a:off x="1899403" y="4040506"/>
            <a:ext cx="1826979" cy="6555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C4921A48-B0DE-0007-D614-4B2B2B790806}"/>
              </a:ext>
            </a:extLst>
          </p:cNvPr>
          <p:cNvCxnSpPr/>
          <p:nvPr/>
        </p:nvCxnSpPr>
        <p:spPr>
          <a:xfrm flipV="1">
            <a:off x="4669351" y="4033949"/>
            <a:ext cx="1826979" cy="6555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feld 83">
                <a:extLst>
                  <a:ext uri="{FF2B5EF4-FFF2-40B4-BE49-F238E27FC236}">
                    <a16:creationId xmlns:a16="http://schemas.microsoft.com/office/drawing/2014/main" id="{234E5FB1-A0AC-01F9-69B8-669A54EA3354}"/>
                  </a:ext>
                </a:extLst>
              </p:cNvPr>
              <p:cNvSpPr txBox="1"/>
              <p:nvPr/>
            </p:nvSpPr>
            <p:spPr>
              <a:xfrm>
                <a:off x="5368550" y="3766278"/>
                <a:ext cx="428579" cy="4346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𝑑𝑏</m:t>
                          </m:r>
                        </m:sup>
                      </m:sSup>
                    </m:oMath>
                  </m:oMathPara>
                </a14:m>
                <a:endParaRPr lang="de-DE" b="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84" name="Textfeld 83">
                <a:extLst>
                  <a:ext uri="{FF2B5EF4-FFF2-40B4-BE49-F238E27FC236}">
                    <a16:creationId xmlns:a16="http://schemas.microsoft.com/office/drawing/2014/main" id="{234E5FB1-A0AC-01F9-69B8-669A54EA3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550" y="3766278"/>
                <a:ext cx="428579" cy="4346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feld 85">
                <a:extLst>
                  <a:ext uri="{FF2B5EF4-FFF2-40B4-BE49-F238E27FC236}">
                    <a16:creationId xmlns:a16="http://schemas.microsoft.com/office/drawing/2014/main" id="{E2527446-4A89-E933-2FAD-2050A3BF63C3}"/>
                  </a:ext>
                </a:extLst>
              </p:cNvPr>
              <p:cNvSpPr txBox="1"/>
              <p:nvPr/>
            </p:nvSpPr>
            <p:spPr>
              <a:xfrm>
                <a:off x="2687822" y="3709404"/>
                <a:ext cx="4482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de-DE" i="1" dirty="0" smtClean="0">
                              <a:latin typeface="Cambria Math" panose="02040503050406030204" pitchFamily="18" charset="0"/>
                            </a:rPr>
                            <m:t>𝑐𝑎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6" name="Textfeld 85">
                <a:extLst>
                  <a:ext uri="{FF2B5EF4-FFF2-40B4-BE49-F238E27FC236}">
                    <a16:creationId xmlns:a16="http://schemas.microsoft.com/office/drawing/2014/main" id="{E2527446-4A89-E933-2FAD-2050A3BF6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822" y="3709404"/>
                <a:ext cx="448287" cy="307777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feld 86">
                <a:extLst>
                  <a:ext uri="{FF2B5EF4-FFF2-40B4-BE49-F238E27FC236}">
                    <a16:creationId xmlns:a16="http://schemas.microsoft.com/office/drawing/2014/main" id="{0A206899-57E0-017C-9639-BC9F8D7FD43E}"/>
                  </a:ext>
                </a:extLst>
              </p:cNvPr>
              <p:cNvSpPr txBox="1"/>
              <p:nvPr/>
            </p:nvSpPr>
            <p:spPr>
              <a:xfrm>
                <a:off x="1847019" y="3711109"/>
                <a:ext cx="1968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7" name="Textfeld 86">
                <a:extLst>
                  <a:ext uri="{FF2B5EF4-FFF2-40B4-BE49-F238E27FC236}">
                    <a16:creationId xmlns:a16="http://schemas.microsoft.com/office/drawing/2014/main" id="{0A206899-57E0-017C-9639-BC9F8D7FD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019" y="3711109"/>
                <a:ext cx="196850" cy="307777"/>
              </a:xfrm>
              <a:prstGeom prst="rect">
                <a:avLst/>
              </a:prstGeom>
              <a:blipFill>
                <a:blip r:embed="rId5"/>
                <a:stretch>
                  <a:fillRect r="-187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feld 87">
                <a:extLst>
                  <a:ext uri="{FF2B5EF4-FFF2-40B4-BE49-F238E27FC236}">
                    <a16:creationId xmlns:a16="http://schemas.microsoft.com/office/drawing/2014/main" id="{1B976450-EB5E-00AD-3CB3-99350FBAB042}"/>
                  </a:ext>
                </a:extLst>
              </p:cNvPr>
              <p:cNvSpPr txBox="1"/>
              <p:nvPr/>
            </p:nvSpPr>
            <p:spPr>
              <a:xfrm>
                <a:off x="3528237" y="3709404"/>
                <a:ext cx="1968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8" name="Textfeld 87">
                <a:extLst>
                  <a:ext uri="{FF2B5EF4-FFF2-40B4-BE49-F238E27FC236}">
                    <a16:creationId xmlns:a16="http://schemas.microsoft.com/office/drawing/2014/main" id="{1B976450-EB5E-00AD-3CB3-99350FBAB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237" y="3709404"/>
                <a:ext cx="196850" cy="307777"/>
              </a:xfrm>
              <a:prstGeom prst="rect">
                <a:avLst/>
              </a:prstGeom>
              <a:blipFill>
                <a:blip r:embed="rId6"/>
                <a:stretch>
                  <a:fillRect r="-93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feld 88">
                <a:extLst>
                  <a:ext uri="{FF2B5EF4-FFF2-40B4-BE49-F238E27FC236}">
                    <a16:creationId xmlns:a16="http://schemas.microsoft.com/office/drawing/2014/main" id="{FB2EE127-F146-52CA-22E8-17BDE60F0CB1}"/>
                  </a:ext>
                </a:extLst>
              </p:cNvPr>
              <p:cNvSpPr txBox="1"/>
              <p:nvPr/>
            </p:nvSpPr>
            <p:spPr>
              <a:xfrm>
                <a:off x="4587766" y="3709404"/>
                <a:ext cx="1968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9" name="Textfeld 88">
                <a:extLst>
                  <a:ext uri="{FF2B5EF4-FFF2-40B4-BE49-F238E27FC236}">
                    <a16:creationId xmlns:a16="http://schemas.microsoft.com/office/drawing/2014/main" id="{FB2EE127-F146-52CA-22E8-17BDE60F0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7766" y="3709404"/>
                <a:ext cx="196850" cy="307777"/>
              </a:xfrm>
              <a:prstGeom prst="rect">
                <a:avLst/>
              </a:prstGeom>
              <a:blipFill>
                <a:blip r:embed="rId7"/>
                <a:stretch>
                  <a:fillRect r="-312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feld 89">
                <a:extLst>
                  <a:ext uri="{FF2B5EF4-FFF2-40B4-BE49-F238E27FC236}">
                    <a16:creationId xmlns:a16="http://schemas.microsoft.com/office/drawing/2014/main" id="{371C6B1F-CEF4-6709-918A-E0E239FDC22E}"/>
                  </a:ext>
                </a:extLst>
              </p:cNvPr>
              <p:cNvSpPr txBox="1"/>
              <p:nvPr/>
            </p:nvSpPr>
            <p:spPr>
              <a:xfrm>
                <a:off x="6299478" y="3709404"/>
                <a:ext cx="1968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0" name="Textfeld 89">
                <a:extLst>
                  <a:ext uri="{FF2B5EF4-FFF2-40B4-BE49-F238E27FC236}">
                    <a16:creationId xmlns:a16="http://schemas.microsoft.com/office/drawing/2014/main" id="{371C6B1F-CEF4-6709-918A-E0E239FDC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478" y="3709404"/>
                <a:ext cx="196850" cy="307777"/>
              </a:xfrm>
              <a:prstGeom prst="rect">
                <a:avLst/>
              </a:prstGeom>
              <a:blipFill>
                <a:blip r:embed="rId8"/>
                <a:stretch>
                  <a:fillRect r="-272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F9458D37-0566-94BD-5002-CBD229674BF5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3352364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8" grpId="0"/>
      <p:bldP spid="79" grpId="0"/>
      <p:bldP spid="80" grpId="0"/>
      <p:bldP spid="84" grpId="0"/>
      <p:bldP spid="86" grpId="0"/>
      <p:bldP spid="87" grpId="0"/>
      <p:bldP spid="88" grpId="0"/>
      <p:bldP spid="89" grpId="0"/>
      <p:bldP spid="9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51C6C2FC-D221-EE80-0147-8487B964BC70}"/>
              </a:ext>
            </a:extLst>
          </p:cNvPr>
          <p:cNvSpPr/>
          <p:nvPr/>
        </p:nvSpPr>
        <p:spPr>
          <a:xfrm>
            <a:off x="541796" y="1107777"/>
            <a:ext cx="5616117" cy="224846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DF93A59-2C76-7D24-B8A8-3362CBC7CEEB}"/>
              </a:ext>
            </a:extLst>
          </p:cNvPr>
          <p:cNvSpPr txBox="1">
            <a:spLocks/>
          </p:cNvSpPr>
          <p:nvPr/>
        </p:nvSpPr>
        <p:spPr>
          <a:xfrm>
            <a:off x="543891" y="300763"/>
            <a:ext cx="5614022" cy="57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4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de-DE" sz="2400" dirty="0"/>
              <a:t>Bedrohungen für das </a:t>
            </a:r>
            <a:r>
              <a:rPr lang="de-DE" sz="2400" b="1" dirty="0" err="1"/>
              <a:t>Elgamal</a:t>
            </a:r>
            <a:r>
              <a:rPr lang="de-DE" sz="2400" b="1" dirty="0"/>
              <a:t>-Protokoll</a:t>
            </a:r>
          </a:p>
        </p:txBody>
      </p:sp>
      <p:cxnSp>
        <p:nvCxnSpPr>
          <p:cNvPr id="5" name="Google Shape;206;p33">
            <a:extLst>
              <a:ext uri="{FF2B5EF4-FFF2-40B4-BE49-F238E27FC236}">
                <a16:creationId xmlns:a16="http://schemas.microsoft.com/office/drawing/2014/main" id="{13F64E03-FE38-E1EE-67F1-9BB122F7A017}"/>
              </a:ext>
            </a:extLst>
          </p:cNvPr>
          <p:cNvCxnSpPr>
            <a:cxnSpLocks/>
          </p:cNvCxnSpPr>
          <p:nvPr/>
        </p:nvCxnSpPr>
        <p:spPr>
          <a:xfrm>
            <a:off x="541795" y="896080"/>
            <a:ext cx="561611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85EFB2D5-C486-8544-FA49-26F6EAB9556D}"/>
                  </a:ext>
                </a:extLst>
              </p:cNvPr>
              <p:cNvSpPr txBox="1"/>
              <p:nvPr/>
            </p:nvSpPr>
            <p:spPr>
              <a:xfrm>
                <a:off x="541795" y="1710176"/>
                <a:ext cx="4572000" cy="15785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da-DK" sz="1600" i="1" dirty="0">
                    <a:latin typeface="Nunito" pitchFamily="2" charset="0"/>
                  </a:rPr>
                  <a:t>Ist </a:t>
                </a:r>
                <a14:m>
                  <m:oMath xmlns:m="http://schemas.openxmlformats.org/officeDocument/2006/math">
                    <m:r>
                      <a:rPr lang="da-DK" sz="16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da-DK" sz="1600" b="0" i="1" u="none" strike="noStrike" baseline="0" dirty="0">
                    <a:latin typeface="Nunito" pitchFamily="2" charset="0"/>
                  </a:rPr>
                  <a:t> bekannt und: </a:t>
                </a:r>
              </a:p>
              <a:p>
                <a:pPr algn="l"/>
                <a:endParaRPr lang="da-DK" sz="1600" i="1" dirty="0">
                  <a:latin typeface="Nunito" pitchFamily="2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u="none" strike="noStrike" baseline="0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da-DK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↦</m:t>
                      </m:r>
                      <m:r>
                        <a:rPr lang="da-DK" sz="1600" b="0" i="1" u="none" strike="noStrike" baseline="0" dirty="0">
                          <a:latin typeface="Cambria Math" panose="02040503050406030204" pitchFamily="18" charset="0"/>
                        </a:rPr>
                        <m:t> (</m:t>
                      </m:r>
                      <m:sSup>
                        <m:sSupPr>
                          <m:ctrlPr>
                            <a:rPr lang="de-DE" sz="1600" b="0" i="1" u="none" strike="noStrike" baseline="0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u="none" strike="noStrike" baseline="0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de-DE" sz="1600" b="0" i="1" u="none" strike="noStrike" baseline="0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da-DK" sz="1600" b="0" i="1" u="none" strike="noStrike" baseline="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sz="1600" b="0" i="1" u="none" strike="noStrike" baseline="0" dirty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da-DK" sz="1600" b="0" i="1" u="none" strike="noStrike" baseline="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sz="1600" b="0" i="1" u="none" strike="noStrike" baseline="0" dirty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a-DK" sz="1600" b="0" i="1" u="none" strike="noStrike" baseline="0" dirty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de-DE" sz="1600" b="0" i="1" u="none" strike="noStrike" baseline="0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u="none" strike="noStrike" baseline="0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de-DE" sz="1600" b="0" i="1" u="none" strike="noStrike" baseline="0" dirty="0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</m:sup>
                      </m:sSup>
                      <m:r>
                        <a:rPr lang="de-DE" sz="1600" b="0" i="1" u="none" strike="noStrike" baseline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sz="1600" b="0" i="1" u="none" strike="noStrike" baseline="0" dirty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da-DK" sz="1600" b="0" i="1" u="none" strike="noStrike" baseline="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sz="1600" b="0" i="1" u="none" strike="noStrike" baseline="0" dirty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da-DK" sz="1600" b="0" i="1" u="none" strike="noStrike" baseline="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sz="1600" b="0" i="1" u="none" strike="noStrike" baseline="0" dirty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a-DK" sz="1600" b="0" i="1" u="none" strike="noStrike" baseline="0" dirty="0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da-DK" sz="1600" b="0" i="1" u="none" strike="noStrike" baseline="0" dirty="0">
                  <a:latin typeface="Nunito" pitchFamily="2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u="none" strike="noStrike" baseline="0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da-DK" sz="1600" b="0" i="1" u="none" strike="noStrike" baseline="0" dirty="0">
                          <a:latin typeface="Cambria Math" panose="02040503050406030204" pitchFamily="18" charset="0"/>
                        </a:rPr>
                        <m:t>′ </m:t>
                      </m:r>
                      <m:r>
                        <a:rPr lang="da-DK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↦</m:t>
                      </m:r>
                      <m:r>
                        <a:rPr lang="da-DK" sz="1600" b="0" i="1" u="none" strike="noStrike" baseline="0" dirty="0">
                          <a:latin typeface="Cambria Math" panose="02040503050406030204" pitchFamily="18" charset="0"/>
                        </a:rPr>
                        <m:t> (</m:t>
                      </m:r>
                      <m:sSup>
                        <m:sSupPr>
                          <m:ctrlPr>
                            <a:rPr lang="de-DE" sz="1600" b="0" i="1" u="none" strike="noStrike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u="none" strike="noStrike" baseline="0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de-DE" sz="1600" b="0" i="1" u="none" strike="noStrike" baseline="0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da-DK" sz="1600" b="0" i="1" u="none" strike="noStrike" baseline="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sz="1600" b="0" i="1" u="none" strike="noStrike" baseline="0" dirty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da-DK" sz="1600" b="0" i="1" u="none" strike="noStrike" baseline="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sz="1600" b="0" i="1" u="none" strike="noStrike" baseline="0" dirty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a-DK" sz="1600" b="0" i="1" u="none" strike="noStrike" baseline="0" dirty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de-DE" sz="1600" b="0" i="1" u="none" strike="noStrike" baseline="0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u="none" strike="noStrike" baseline="0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de-DE" sz="1600" b="0" i="1" u="none" strike="noStrike" baseline="0" dirty="0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</m:sup>
                      </m:sSup>
                      <m:r>
                        <a:rPr lang="de-DE" sz="1600" b="0" i="1" u="none" strike="noStrike" baseline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sz="1600" b="0" i="1" u="none" strike="noStrike" baseline="0" dirty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da-DK" sz="1600" b="0" i="1" u="none" strike="noStrike" baseline="0" dirty="0">
                          <a:latin typeface="Cambria Math" panose="02040503050406030204" pitchFamily="18" charset="0"/>
                        </a:rPr>
                        <m:t>′ </m:t>
                      </m:r>
                      <m:r>
                        <a:rPr lang="da-DK" sz="1600" b="0" i="1" u="none" strike="noStrike" baseline="0" dirty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da-DK" sz="1600" b="0" i="1" u="none" strike="noStrike" baseline="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sz="1600" b="0" i="1" u="none" strike="noStrike" baseline="0" dirty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a-DK" sz="1600" b="0" i="1" u="none" strike="noStrike" baseline="0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a-DK" sz="1600" b="0" i="0" u="none" strike="noStrike" baseline="0" dirty="0">
                  <a:latin typeface="Nunito" pitchFamily="2" charset="0"/>
                </a:endParaRPr>
              </a:p>
              <a:p>
                <a:pPr algn="l"/>
                <a:endParaRPr lang="de-DE" sz="1600" b="0" i="0" u="none" strike="noStrike" baseline="0" dirty="0">
                  <a:latin typeface="Nunito" pitchFamily="2" charset="0"/>
                </a:endParaRPr>
              </a:p>
              <a:p>
                <a:pPr algn="l"/>
                <a:r>
                  <a:rPr lang="de-DE" sz="1600" dirty="0">
                    <a:latin typeface="Nunito" pitchFamily="2" charset="0"/>
                  </a:rPr>
                  <a:t>ist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de-DE" sz="1600" b="0" i="0" u="none" strike="noStrike" baseline="0" dirty="0">
                    <a:latin typeface="Nunito" pitchFamily="2" charset="0"/>
                  </a:rPr>
                  <a:t> aus dem Chiffretext rekonstruierbar</a:t>
                </a:r>
                <a:r>
                  <a:rPr lang="de-DE" dirty="0">
                    <a:latin typeface="LMRoman10-Regular"/>
                  </a:rPr>
                  <a:t>!</a:t>
                </a:r>
                <a:endParaRPr lang="de-DE" sz="1400" b="0" i="0" u="none" strike="noStrike" baseline="0" dirty="0">
                  <a:latin typeface="LMRoman10-Regular"/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85EFB2D5-C486-8544-FA49-26F6EAB95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95" y="1710176"/>
                <a:ext cx="4572000" cy="1578509"/>
              </a:xfrm>
              <a:prstGeom prst="rect">
                <a:avLst/>
              </a:prstGeom>
              <a:blipFill>
                <a:blip r:embed="rId2"/>
                <a:stretch>
                  <a:fillRect l="-800" t="-775" b="-503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EF298915-C154-419B-5A33-BDDC14CB0A76}"/>
              </a:ext>
            </a:extLst>
          </p:cNvPr>
          <p:cNvSpPr txBox="1"/>
          <p:nvPr/>
        </p:nvSpPr>
        <p:spPr>
          <a:xfrm>
            <a:off x="541795" y="1190900"/>
            <a:ext cx="3477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u="sng" dirty="0" err="1">
                <a:latin typeface="Nunito" pitchFamily="2" charset="0"/>
              </a:rPr>
              <a:t>Known</a:t>
            </a:r>
            <a:r>
              <a:rPr lang="de-DE" sz="1600" u="sng" dirty="0">
                <a:latin typeface="Nunito" pitchFamily="2" charset="0"/>
              </a:rPr>
              <a:t>-Plain-Text-</a:t>
            </a:r>
            <a:r>
              <a:rPr lang="de-DE" sz="1600" u="sng" dirty="0" err="1">
                <a:latin typeface="Nunito" pitchFamily="2" charset="0"/>
              </a:rPr>
              <a:t>Attack</a:t>
            </a:r>
            <a:r>
              <a:rPr lang="de-DE" sz="1600" u="sng" dirty="0">
                <a:latin typeface="Nunito" pitchFamily="2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0D228D02-EA76-CEED-D527-D2C80EFF88D3}"/>
                  </a:ext>
                </a:extLst>
              </p:cNvPr>
              <p:cNvSpPr txBox="1"/>
              <p:nvPr/>
            </p:nvSpPr>
            <p:spPr>
              <a:xfrm>
                <a:off x="541795" y="3629626"/>
                <a:ext cx="5458953" cy="835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latin typeface="Nunito" pitchFamily="2" charset="0"/>
                    <a:ea typeface="Cambria Math" panose="02040503050406030204" pitchFamily="18" charset="0"/>
                  </a:rPr>
                  <a:t>Ganz einfach: </a:t>
                </a:r>
              </a:p>
              <a:p>
                <a:endParaRPr lang="de-DE" sz="1600" dirty="0">
                  <a:latin typeface="Nunito" pitchFamily="2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𝑎𝑏</m:t>
                        </m:r>
                      </m:sup>
                    </m:sSup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a-DK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a-DK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da-DK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𝑎𝑏</m:t>
                        </m:r>
                      </m:sup>
                    </m:sSup>
                    <m:r>
                      <a:rPr lang="de-DE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a-DK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de-DE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a:rPr lang="de-DE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𝑎𝑏</m:t>
                        </m:r>
                      </m:sup>
                    </m:sSup>
                    <m:sSup>
                      <m:sSupPr>
                        <m:ctrlP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𝑎𝑏</m:t>
                        </m:r>
                      </m:sup>
                    </m:sSup>
                    <m:sSup>
                      <m:sSupPr>
                        <m:ctrlP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)(</m:t>
                        </m:r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 ≡</m:t>
                    </m:r>
                    <m:sSup>
                      <m:sSupPr>
                        <m:ctrlP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de-DE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0D228D02-EA76-CEED-D527-D2C80EFF8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95" y="3629626"/>
                <a:ext cx="5458953" cy="835422"/>
              </a:xfrm>
              <a:prstGeom prst="rect">
                <a:avLst/>
              </a:prstGeom>
              <a:blipFill>
                <a:blip r:embed="rId3"/>
                <a:stretch>
                  <a:fillRect l="-670" t="-1460" b="-438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Grafik 15" descr="Ein Bild, das Screenshot enthält.">
            <a:extLst>
              <a:ext uri="{FF2B5EF4-FFF2-40B4-BE49-F238E27FC236}">
                <a16:creationId xmlns:a16="http://schemas.microsoft.com/office/drawing/2014/main" id="{DE9C425E-E864-C6BC-A15A-92C863AA3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271" y="1106460"/>
            <a:ext cx="2249777" cy="224977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1862E08-6C2A-E23D-F1C7-06F560C26A37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43</a:t>
            </a:r>
          </a:p>
        </p:txBody>
      </p:sp>
    </p:spTree>
    <p:extLst>
      <p:ext uri="{BB962C8B-B14F-4D97-AF65-F5344CB8AC3E}">
        <p14:creationId xmlns:p14="http://schemas.microsoft.com/office/powerpoint/2010/main" val="382210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/>
      <p:bldP spid="9" grpId="0"/>
      <p:bldP spid="1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DF93A59-2C76-7D24-B8A8-3362CBC7CEEB}"/>
              </a:ext>
            </a:extLst>
          </p:cNvPr>
          <p:cNvSpPr txBox="1">
            <a:spLocks/>
          </p:cNvSpPr>
          <p:nvPr/>
        </p:nvSpPr>
        <p:spPr>
          <a:xfrm>
            <a:off x="541795" y="308440"/>
            <a:ext cx="3665038" cy="57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4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 sz="2400" dirty="0" err="1"/>
              <a:t>Quantencomputer</a:t>
            </a:r>
            <a:r>
              <a:rPr lang="en-US" sz="2400" dirty="0"/>
              <a:t> </a:t>
            </a:r>
          </a:p>
        </p:txBody>
      </p:sp>
      <p:cxnSp>
        <p:nvCxnSpPr>
          <p:cNvPr id="5" name="Google Shape;206;p33">
            <a:extLst>
              <a:ext uri="{FF2B5EF4-FFF2-40B4-BE49-F238E27FC236}">
                <a16:creationId xmlns:a16="http://schemas.microsoft.com/office/drawing/2014/main" id="{13F64E03-FE38-E1EE-67F1-9BB122F7A017}"/>
              </a:ext>
            </a:extLst>
          </p:cNvPr>
          <p:cNvCxnSpPr>
            <a:cxnSpLocks/>
          </p:cNvCxnSpPr>
          <p:nvPr/>
        </p:nvCxnSpPr>
        <p:spPr>
          <a:xfrm>
            <a:off x="541795" y="896080"/>
            <a:ext cx="286032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188C1610-1CB4-58E5-5AA0-95D6C441A4E8}"/>
              </a:ext>
            </a:extLst>
          </p:cNvPr>
          <p:cNvSpPr txBox="1"/>
          <p:nvPr/>
        </p:nvSpPr>
        <p:spPr>
          <a:xfrm>
            <a:off x="660400" y="1447800"/>
            <a:ext cx="485175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>
                <a:latin typeface="Nunito" pitchFamily="2" charset="0"/>
              </a:rPr>
              <a:t>Quantencomputer könnten mit </a:t>
            </a:r>
            <a:r>
              <a:rPr lang="de-DE" sz="1800" dirty="0" err="1">
                <a:latin typeface="Nunito" pitchFamily="2" charset="0"/>
              </a:rPr>
              <a:t>Shor´s</a:t>
            </a:r>
            <a:r>
              <a:rPr lang="de-DE" sz="1800" dirty="0">
                <a:latin typeface="Nunito" pitchFamily="2" charset="0"/>
              </a:rPr>
              <a:t> Algorithmus effizient diskrete Logarithmen berechnen</a:t>
            </a:r>
          </a:p>
          <a:p>
            <a:endParaRPr lang="de-DE" sz="1800" dirty="0">
              <a:latin typeface="Nunito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>
                <a:latin typeface="Nunito" pitchFamily="2" charset="0"/>
              </a:rPr>
              <a:t>circa in 5-10 Jahren erwartet</a:t>
            </a:r>
          </a:p>
          <a:p>
            <a:endParaRPr lang="de-DE" sz="1800" dirty="0">
              <a:latin typeface="Nunito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>
                <a:latin typeface="Nunito" pitchFamily="2" charset="0"/>
              </a:rPr>
              <a:t>Entwicklung von quantensicheren Kryptografie-Algorithmen nötig</a:t>
            </a:r>
          </a:p>
          <a:p>
            <a:endParaRPr lang="de-DE" dirty="0">
              <a:latin typeface="Nunito" pitchFamily="2" charset="0"/>
            </a:endParaRPr>
          </a:p>
        </p:txBody>
      </p:sp>
      <p:pic>
        <p:nvPicPr>
          <p:cNvPr id="11" name="Grafik 10" descr="Ein Bild, das Im Haus, Decke enthält.">
            <a:extLst>
              <a:ext uri="{FF2B5EF4-FFF2-40B4-BE49-F238E27FC236}">
                <a16:creationId xmlns:a16="http://schemas.microsoft.com/office/drawing/2014/main" id="{887DE11E-806A-FEEF-C378-B74CAB9F9A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29" r="7421"/>
          <a:stretch/>
        </p:blipFill>
        <p:spPr>
          <a:xfrm>
            <a:off x="5741881" y="701900"/>
            <a:ext cx="2638860" cy="3255866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B124F5FE-0466-1B2B-E45A-54D78F09937C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44</a:t>
            </a:r>
          </a:p>
        </p:txBody>
      </p:sp>
    </p:spTree>
    <p:extLst>
      <p:ext uri="{BB962C8B-B14F-4D97-AF65-F5344CB8AC3E}">
        <p14:creationId xmlns:p14="http://schemas.microsoft.com/office/powerpoint/2010/main" val="350207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00;p51">
            <a:extLst>
              <a:ext uri="{FF2B5EF4-FFF2-40B4-BE49-F238E27FC236}">
                <a16:creationId xmlns:a16="http://schemas.microsoft.com/office/drawing/2014/main" id="{27E7399E-89CD-D480-9268-AB2222F39879}"/>
              </a:ext>
            </a:extLst>
          </p:cNvPr>
          <p:cNvSpPr txBox="1">
            <a:spLocks/>
          </p:cNvSpPr>
          <p:nvPr/>
        </p:nvSpPr>
        <p:spPr>
          <a:xfrm>
            <a:off x="2429950" y="499475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-DE" sz="5200" dirty="0">
                <a:latin typeface="Questrial" pitchFamily="2" charset="0"/>
                <a:ea typeface="Questrial" pitchFamily="2" charset="0"/>
                <a:cs typeface="Questrial" pitchFamily="2" charset="0"/>
              </a:rPr>
              <a:t>¡Danke!</a:t>
            </a:r>
          </a:p>
        </p:txBody>
      </p:sp>
      <p:sp>
        <p:nvSpPr>
          <p:cNvPr id="3" name="Google Shape;501;p51">
            <a:extLst>
              <a:ext uri="{FF2B5EF4-FFF2-40B4-BE49-F238E27FC236}">
                <a16:creationId xmlns:a16="http://schemas.microsoft.com/office/drawing/2014/main" id="{F79D319B-AEE5-6C36-17F4-27D522AD4C16}"/>
              </a:ext>
            </a:extLst>
          </p:cNvPr>
          <p:cNvSpPr txBox="1">
            <a:spLocks/>
          </p:cNvSpPr>
          <p:nvPr/>
        </p:nvSpPr>
        <p:spPr>
          <a:xfrm>
            <a:off x="3265350" y="1502417"/>
            <a:ext cx="2613300" cy="499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1"/>
              </a:buClr>
              <a:buSzPts val="1100"/>
            </a:pPr>
            <a:r>
              <a:rPr lang="de-DE" sz="1600" dirty="0">
                <a:solidFill>
                  <a:srgbClr val="434343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¿Fragen?</a:t>
            </a:r>
          </a:p>
        </p:txBody>
      </p:sp>
      <p:pic>
        <p:nvPicPr>
          <p:cNvPr id="4" name="Grafik 3" descr="Ein Bild, das Muster, Grafiken, Design, Pixel enthält.">
            <a:extLst>
              <a:ext uri="{FF2B5EF4-FFF2-40B4-BE49-F238E27FC236}">
                <a16:creationId xmlns:a16="http://schemas.microsoft.com/office/drawing/2014/main" id="{7A2790CD-C1D2-17EF-FBBE-0EC367754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012" y="2301761"/>
            <a:ext cx="1465875" cy="1465875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302B793-6D3E-6084-1A36-05D3F1B80F57}"/>
              </a:ext>
            </a:extLst>
          </p:cNvPr>
          <p:cNvSpPr txBox="1"/>
          <p:nvPr/>
        </p:nvSpPr>
        <p:spPr>
          <a:xfrm>
            <a:off x="2346406" y="4067798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lt1"/>
              </a:buClr>
              <a:buSzPts val="1100"/>
            </a:pPr>
            <a:r>
              <a:rPr lang="de-DE" dirty="0">
                <a:solidFill>
                  <a:srgbClr val="434343"/>
                </a:solidFill>
              </a:rPr>
              <a:t>Der obige QR-Code führt zu einem GitHub-Repository, auf dem ich weitere Materialien für Sie zusammengestellt habe.</a:t>
            </a:r>
          </a:p>
        </p:txBody>
      </p:sp>
    </p:spTree>
    <p:extLst>
      <p:ext uri="{BB962C8B-B14F-4D97-AF65-F5344CB8AC3E}">
        <p14:creationId xmlns:p14="http://schemas.microsoft.com/office/powerpoint/2010/main" val="33067365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Bildquellen</a:t>
            </a:r>
            <a:endParaRPr dirty="0"/>
          </a:p>
        </p:txBody>
      </p:sp>
      <p:sp>
        <p:nvSpPr>
          <p:cNvPr id="522" name="Google Shape;522;p52"/>
          <p:cNvSpPr txBox="1">
            <a:spLocks noGrp="1"/>
          </p:cNvSpPr>
          <p:nvPr>
            <p:ph type="body" idx="1"/>
          </p:nvPr>
        </p:nvSpPr>
        <p:spPr>
          <a:xfrm>
            <a:off x="720000" y="1381075"/>
            <a:ext cx="4792158" cy="31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de-DE" dirty="0">
                <a:solidFill>
                  <a:schemeClr val="dk1"/>
                </a:solidFill>
              </a:rPr>
              <a:t>Einige Bilder wurden mit </a:t>
            </a:r>
            <a:r>
              <a:rPr lang="de-DE" dirty="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DALLE-2 von </a:t>
            </a:r>
            <a:r>
              <a:rPr lang="de-DE" dirty="0" err="1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OpenAI</a:t>
            </a:r>
            <a:r>
              <a:rPr lang="de-DE" dirty="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erstellt. Die übrigen Bilder stammen aus folgenden Quellen: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Fotos:</a:t>
            </a:r>
            <a:endParaRPr b="1"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de-DE" dirty="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https://de.wikipedia.org/wiki/Diffie-Hellman-Schl%C3%BCsselaustausch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de-DE" dirty="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https://en.wikipedia.org/wiki/Cyclic_group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de-DE" dirty="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https://facts.net/history/people/12-intriguing-facts-about-sophie-germain/ 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de-DE" dirty="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https://de.wikipedia.org/wiki/Taher_Elgamal </a:t>
            </a:r>
            <a:r>
              <a:rPr lang="es" dirty="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sombras</a:t>
            </a:r>
            <a:endParaRPr lang="es" dirty="0">
              <a:solidFill>
                <a:schemeClr val="dk1"/>
              </a:solidFill>
              <a:uFill>
                <a:noFill/>
              </a:uFill>
            </a:endParaRP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dirty="0">
                <a:solidFill>
                  <a:schemeClr val="dk1"/>
                </a:solidFill>
                <a:uFill>
                  <a:noFill/>
                </a:uFill>
              </a:rPr>
              <a:t>Das Folien-Layout stammt von SlidesGo. 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endParaRPr lang="es" dirty="0">
              <a:solidFill>
                <a:schemeClr val="dk1"/>
              </a:solidFill>
              <a:uFill>
                <a:noFill/>
              </a:uFill>
            </a:endParaRPr>
          </a:p>
        </p:txBody>
      </p:sp>
      <p:pic>
        <p:nvPicPr>
          <p:cNvPr id="3" name="Google Shape;415;p42">
            <a:extLst>
              <a:ext uri="{FF2B5EF4-FFF2-40B4-BE49-F238E27FC236}">
                <a16:creationId xmlns:a16="http://schemas.microsoft.com/office/drawing/2014/main" id="{782263AF-876D-3184-004C-77AAF732765B}"/>
              </a:ext>
            </a:extLst>
          </p:cNvPr>
          <p:cNvPicPr preferRelativeResize="0"/>
          <p:nvPr/>
        </p:nvPicPr>
        <p:blipFill>
          <a:blip r:embed="rId5"/>
          <a:srcRect l="12241" r="12241"/>
          <a:stretch/>
        </p:blipFill>
        <p:spPr>
          <a:xfrm>
            <a:off x="5944850" y="716875"/>
            <a:ext cx="2538299" cy="370975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F73FD95-FA60-31E5-6207-2580B7EFE312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46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Questrial" pitchFamily="2" charset="0"/>
                <a:ea typeface="Questrial" pitchFamily="2" charset="0"/>
                <a:cs typeface="Questrial" pitchFamily="2" charset="0"/>
              </a:rPr>
              <a:t>Literaturquellen</a:t>
            </a:r>
            <a:endParaRPr dirty="0">
              <a:latin typeface="Questrial" pitchFamily="2" charset="0"/>
              <a:ea typeface="Questrial" pitchFamily="2" charset="0"/>
              <a:cs typeface="Questrial" pitchFamily="2" charset="0"/>
            </a:endParaRPr>
          </a:p>
        </p:txBody>
      </p:sp>
      <p:sp>
        <p:nvSpPr>
          <p:cNvPr id="522" name="Google Shape;522;p52"/>
          <p:cNvSpPr txBox="1">
            <a:spLocks noGrp="1"/>
          </p:cNvSpPr>
          <p:nvPr>
            <p:ph type="body" idx="1"/>
          </p:nvPr>
        </p:nvSpPr>
        <p:spPr>
          <a:xfrm>
            <a:off x="720000" y="1381075"/>
            <a:ext cx="7343700" cy="31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dk1"/>
                </a:solidFill>
              </a:rPr>
              <a:t>Ich habe verschiedenste Quellen benutzt um diesen Vortrag zu erstellen. Alle Quellen finden sich in dem zugehörigen Paper. Diese Auswahl ist wahrscheinlich nicht vollständig: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de-DE" dirty="0">
              <a:solidFill>
                <a:schemeClr val="dk1"/>
              </a:solidFill>
              <a:uFill>
                <a:noFill/>
              </a:u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de-DE" sz="1200" dirty="0">
                <a:effectLst/>
                <a:latin typeface="+mn-lt"/>
              </a:rPr>
              <a:t>Adamski, T. Adamski, and W. Nowakowski. </a:t>
            </a:r>
            <a:r>
              <a:rPr lang="de-DE" sz="1200" b="1" dirty="0">
                <a:effectLst/>
                <a:latin typeface="+mn-lt"/>
              </a:rPr>
              <a:t>The </a:t>
            </a:r>
            <a:r>
              <a:rPr lang="de-DE" sz="1200" b="1" dirty="0" err="1">
                <a:effectLst/>
                <a:latin typeface="+mn-lt"/>
              </a:rPr>
              <a:t>average</a:t>
            </a:r>
            <a:r>
              <a:rPr lang="de-DE" sz="1200" b="1" dirty="0">
                <a:effectLst/>
                <a:latin typeface="+mn-lt"/>
              </a:rPr>
              <a:t> time </a:t>
            </a:r>
            <a:r>
              <a:rPr lang="de-DE" sz="1200" b="1" dirty="0" err="1">
                <a:effectLst/>
                <a:latin typeface="+mn-lt"/>
              </a:rPr>
              <a:t>complexity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of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probabilistic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algorithms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for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finding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generators</a:t>
            </a:r>
            <a:r>
              <a:rPr lang="de-DE" sz="1200" b="1" dirty="0">
                <a:effectLst/>
                <a:latin typeface="+mn-lt"/>
              </a:rPr>
              <a:t> in finite </a:t>
            </a:r>
            <a:r>
              <a:rPr lang="de-DE" sz="1200" b="1" dirty="0" err="1">
                <a:effectLst/>
                <a:latin typeface="+mn-lt"/>
              </a:rPr>
              <a:t>cyclic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groups</a:t>
            </a:r>
            <a:r>
              <a:rPr lang="de-DE" sz="1200" dirty="0">
                <a:effectLst/>
                <a:latin typeface="+mn-lt"/>
              </a:rPr>
              <a:t>. Bulletin </a:t>
            </a:r>
            <a:r>
              <a:rPr lang="de-DE" sz="1200" dirty="0" err="1">
                <a:effectLst/>
                <a:latin typeface="+mn-lt"/>
              </a:rPr>
              <a:t>of</a:t>
            </a:r>
            <a:r>
              <a:rPr lang="de-DE" sz="1200" dirty="0">
                <a:effectLst/>
                <a:latin typeface="+mn-lt"/>
              </a:rPr>
              <a:t> The </a:t>
            </a:r>
            <a:r>
              <a:rPr lang="de-DE" sz="1200" dirty="0" err="1">
                <a:effectLst/>
                <a:latin typeface="+mn-lt"/>
              </a:rPr>
              <a:t>Polish</a:t>
            </a:r>
            <a:r>
              <a:rPr lang="de-DE" sz="1200" dirty="0">
                <a:effectLst/>
                <a:latin typeface="+mn-lt"/>
              </a:rPr>
              <a:t> Academy </a:t>
            </a:r>
            <a:r>
              <a:rPr lang="de-DE" sz="1200" dirty="0" err="1">
                <a:effectLst/>
                <a:latin typeface="+mn-lt"/>
              </a:rPr>
              <a:t>of</a:t>
            </a:r>
            <a:r>
              <a:rPr lang="de-DE" sz="1200" dirty="0">
                <a:effectLst/>
                <a:latin typeface="+mn-lt"/>
              </a:rPr>
              <a:t> Sciences-</a:t>
            </a:r>
            <a:r>
              <a:rPr lang="de-DE" sz="1200" dirty="0" err="1">
                <a:effectLst/>
                <a:latin typeface="+mn-lt"/>
              </a:rPr>
              <a:t>technical</a:t>
            </a:r>
            <a:r>
              <a:rPr lang="de-DE" sz="1200" dirty="0">
                <a:effectLst/>
                <a:latin typeface="+mn-lt"/>
              </a:rPr>
              <a:t> Sciences, 2015.</a:t>
            </a:r>
          </a:p>
          <a:p>
            <a:r>
              <a:rPr lang="de-DE" sz="1200" dirty="0">
                <a:effectLst/>
                <a:latin typeface="+mn-lt"/>
              </a:rPr>
              <a:t>D. Adrian, K. </a:t>
            </a:r>
            <a:r>
              <a:rPr lang="de-DE" sz="1200" dirty="0" err="1">
                <a:effectLst/>
                <a:latin typeface="+mn-lt"/>
              </a:rPr>
              <a:t>Bhargavan</a:t>
            </a:r>
            <a:r>
              <a:rPr lang="de-DE" sz="1200" dirty="0">
                <a:effectLst/>
                <a:latin typeface="+mn-lt"/>
              </a:rPr>
              <a:t>, et. al. </a:t>
            </a:r>
            <a:r>
              <a:rPr lang="de-DE" sz="1200" b="1" dirty="0">
                <a:effectLst/>
                <a:latin typeface="+mn-lt"/>
              </a:rPr>
              <a:t>Imperfect </a:t>
            </a:r>
            <a:r>
              <a:rPr lang="de-DE" sz="1200" b="1" dirty="0" err="1">
                <a:effectLst/>
                <a:latin typeface="+mn-lt"/>
              </a:rPr>
              <a:t>forward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secrecy</a:t>
            </a:r>
            <a:r>
              <a:rPr lang="de-DE" sz="1200" b="1" dirty="0">
                <a:effectLst/>
                <a:latin typeface="+mn-lt"/>
              </a:rPr>
              <a:t>: </a:t>
            </a:r>
            <a:r>
              <a:rPr lang="de-DE" sz="1200" b="1" dirty="0" err="1">
                <a:effectLst/>
                <a:latin typeface="+mn-lt"/>
              </a:rPr>
              <a:t>How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diffie-hellman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fails</a:t>
            </a:r>
            <a:r>
              <a:rPr lang="de-DE" sz="1200" b="1" dirty="0">
                <a:effectLst/>
                <a:latin typeface="+mn-lt"/>
              </a:rPr>
              <a:t> in </a:t>
            </a:r>
            <a:r>
              <a:rPr lang="de-DE" sz="1200" b="1" dirty="0" err="1">
                <a:effectLst/>
                <a:latin typeface="+mn-lt"/>
              </a:rPr>
              <a:t>practice</a:t>
            </a:r>
            <a:r>
              <a:rPr lang="de-DE" sz="1200" b="1" dirty="0">
                <a:effectLst/>
                <a:latin typeface="+mn-lt"/>
              </a:rPr>
              <a:t>.</a:t>
            </a:r>
            <a:r>
              <a:rPr lang="de-DE" sz="1200" dirty="0">
                <a:effectLst/>
                <a:latin typeface="+mn-lt"/>
              </a:rPr>
              <a:t> Conference on Computer and Communications Security, 2015.</a:t>
            </a:r>
          </a:p>
          <a:p>
            <a:r>
              <a:rPr lang="de-DE" sz="1200" dirty="0">
                <a:effectLst/>
                <a:latin typeface="+mn-lt"/>
              </a:rPr>
              <a:t>T. </a:t>
            </a:r>
            <a:r>
              <a:rPr lang="de-DE" sz="1200" dirty="0" err="1">
                <a:effectLst/>
                <a:latin typeface="+mn-lt"/>
              </a:rPr>
              <a:t>Agama</a:t>
            </a:r>
            <a:r>
              <a:rPr lang="de-DE" sz="1200" dirty="0">
                <a:effectLst/>
                <a:latin typeface="+mn-lt"/>
              </a:rPr>
              <a:t>. </a:t>
            </a:r>
            <a:r>
              <a:rPr lang="de-DE" sz="1200" b="1" dirty="0">
                <a:effectLst/>
                <a:latin typeface="+mn-lt"/>
              </a:rPr>
              <a:t>On </a:t>
            </a:r>
            <a:r>
              <a:rPr lang="de-DE" sz="1200" b="1" dirty="0" err="1">
                <a:effectLst/>
                <a:latin typeface="+mn-lt"/>
              </a:rPr>
              <a:t>the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infinitude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of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sophie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germain</a:t>
            </a:r>
            <a:r>
              <a:rPr lang="de-DE" sz="1200" b="1" dirty="0">
                <a:effectLst/>
                <a:latin typeface="+mn-lt"/>
              </a:rPr>
              <a:t> primes</a:t>
            </a:r>
            <a:r>
              <a:rPr lang="de-DE" sz="1200" dirty="0">
                <a:effectLst/>
                <a:latin typeface="+mn-lt"/>
              </a:rPr>
              <a:t>. 2021.</a:t>
            </a:r>
          </a:p>
          <a:p>
            <a:r>
              <a:rPr lang="de-DE" sz="1200" dirty="0">
                <a:effectLst/>
                <a:latin typeface="+mn-lt"/>
              </a:rPr>
              <a:t>K. </a:t>
            </a:r>
            <a:r>
              <a:rPr lang="de-DE" sz="1200" dirty="0" err="1">
                <a:effectLst/>
                <a:latin typeface="+mn-lt"/>
              </a:rPr>
              <a:t>Asawa</a:t>
            </a:r>
            <a:r>
              <a:rPr lang="de-DE" sz="1200" dirty="0">
                <a:effectLst/>
                <a:latin typeface="+mn-lt"/>
              </a:rPr>
              <a:t> and A. </a:t>
            </a:r>
            <a:r>
              <a:rPr lang="de-DE" sz="1200" dirty="0" err="1">
                <a:effectLst/>
                <a:latin typeface="+mn-lt"/>
              </a:rPr>
              <a:t>Bhardwaj</a:t>
            </a:r>
            <a:r>
              <a:rPr lang="de-DE" sz="1200" dirty="0">
                <a:effectLst/>
                <a:latin typeface="+mn-lt"/>
              </a:rPr>
              <a:t>. </a:t>
            </a:r>
            <a:r>
              <a:rPr lang="de-DE" sz="1200" b="1" dirty="0" err="1">
                <a:effectLst/>
                <a:latin typeface="+mn-lt"/>
              </a:rPr>
              <a:t>Sustainability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of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public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key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cryptosystem</a:t>
            </a:r>
            <a:r>
              <a:rPr lang="de-DE" sz="1200" b="1" dirty="0">
                <a:effectLst/>
                <a:latin typeface="+mn-lt"/>
              </a:rPr>
              <a:t> in </a:t>
            </a:r>
            <a:r>
              <a:rPr lang="de-DE" sz="1200" b="1" dirty="0" err="1">
                <a:effectLst/>
                <a:latin typeface="+mn-lt"/>
              </a:rPr>
              <a:t>quantum</a:t>
            </a:r>
            <a:br>
              <a:rPr lang="de-DE" sz="1200" b="1" dirty="0">
                <a:latin typeface="+mn-lt"/>
              </a:rPr>
            </a:br>
            <a:r>
              <a:rPr lang="de-DE" sz="1200" b="1" dirty="0" err="1">
                <a:effectLst/>
                <a:latin typeface="+mn-lt"/>
              </a:rPr>
              <a:t>computing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paradigm</a:t>
            </a:r>
            <a:r>
              <a:rPr lang="de-DE" sz="1200" b="1" dirty="0">
                <a:effectLst/>
                <a:latin typeface="+mn-lt"/>
              </a:rPr>
              <a:t>.</a:t>
            </a:r>
            <a:r>
              <a:rPr lang="de-DE" sz="1200" dirty="0">
                <a:effectLst/>
                <a:latin typeface="+mn-lt"/>
              </a:rPr>
              <a:t> 2016.</a:t>
            </a:r>
            <a:br>
              <a:rPr lang="de-DE" sz="1200" dirty="0">
                <a:latin typeface="+mn-lt"/>
              </a:rPr>
            </a:br>
            <a:endParaRPr sz="12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EE6EBBB-3CBE-951E-EE67-040AE1CD9282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47</a:t>
            </a:r>
          </a:p>
        </p:txBody>
      </p:sp>
    </p:spTree>
    <p:extLst>
      <p:ext uri="{BB962C8B-B14F-4D97-AF65-F5344CB8AC3E}">
        <p14:creationId xmlns:p14="http://schemas.microsoft.com/office/powerpoint/2010/main" val="31053417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Questrial" pitchFamily="2" charset="0"/>
                <a:ea typeface="Questrial" pitchFamily="2" charset="0"/>
                <a:cs typeface="Questrial" pitchFamily="2" charset="0"/>
              </a:rPr>
              <a:t>Literaturquellen</a:t>
            </a:r>
            <a:endParaRPr dirty="0">
              <a:latin typeface="Questrial" pitchFamily="2" charset="0"/>
              <a:ea typeface="Questrial" pitchFamily="2" charset="0"/>
              <a:cs typeface="Questrial" pitchFamily="2" charset="0"/>
            </a:endParaRPr>
          </a:p>
        </p:txBody>
      </p:sp>
      <p:sp>
        <p:nvSpPr>
          <p:cNvPr id="522" name="Google Shape;522;p52"/>
          <p:cNvSpPr txBox="1">
            <a:spLocks noGrp="1"/>
          </p:cNvSpPr>
          <p:nvPr>
            <p:ph type="body" idx="1"/>
          </p:nvPr>
        </p:nvSpPr>
        <p:spPr>
          <a:xfrm>
            <a:off x="720000" y="1381075"/>
            <a:ext cx="7343700" cy="31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dk1"/>
                </a:solidFill>
              </a:rPr>
              <a:t>Ich habe verschiedenste Quellen benutzt um diesen Vortrag zu erstellen. Alle Quellen finden sich in dem zugehörigen Paper. Diese Auswahl ist wahrscheinlich nicht vollständig: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r>
              <a:rPr lang="de-DE" sz="1200" dirty="0">
                <a:solidFill>
                  <a:schemeClr val="bg1">
                    <a:lumMod val="10000"/>
                  </a:schemeClr>
                </a:solidFill>
                <a:effectLst/>
                <a:latin typeface="+mn-lt"/>
              </a:rPr>
              <a:t>W. Diffie, W. Diffie, and M. E. Hellman. </a:t>
            </a:r>
            <a:r>
              <a:rPr lang="de-DE" sz="1200" b="1" dirty="0">
                <a:solidFill>
                  <a:srgbClr val="0070C0"/>
                </a:solidFill>
                <a:effectLst/>
                <a:latin typeface="+mn-lt"/>
              </a:rPr>
              <a:t>New </a:t>
            </a:r>
            <a:r>
              <a:rPr lang="de-DE" sz="1200" b="1" dirty="0" err="1">
                <a:solidFill>
                  <a:srgbClr val="0070C0"/>
                </a:solidFill>
                <a:effectLst/>
                <a:latin typeface="+mn-lt"/>
              </a:rPr>
              <a:t>directions</a:t>
            </a:r>
            <a:r>
              <a:rPr lang="de-DE" sz="1200" b="1" dirty="0">
                <a:solidFill>
                  <a:srgbClr val="0070C0"/>
                </a:solidFill>
                <a:effectLst/>
                <a:latin typeface="+mn-lt"/>
              </a:rPr>
              <a:t> in </a:t>
            </a:r>
            <a:r>
              <a:rPr lang="de-DE" sz="1200" b="1" dirty="0" err="1">
                <a:solidFill>
                  <a:srgbClr val="0070C0"/>
                </a:solidFill>
                <a:effectLst/>
                <a:latin typeface="+mn-lt"/>
              </a:rPr>
              <a:t>cryptography</a:t>
            </a:r>
            <a:r>
              <a:rPr lang="de-DE" sz="1200" dirty="0">
                <a:solidFill>
                  <a:schemeClr val="bg1">
                    <a:lumMod val="10000"/>
                  </a:schemeClr>
                </a:solidFill>
                <a:effectLst/>
                <a:latin typeface="+mn-lt"/>
              </a:rPr>
              <a:t>. IEEE Transactions on Information Theory, 1976.</a:t>
            </a:r>
          </a:p>
          <a:p>
            <a:r>
              <a:rPr lang="de-DE" sz="1200" dirty="0">
                <a:effectLst/>
                <a:latin typeface="+mn-lt"/>
              </a:rPr>
              <a:t>K. </a:t>
            </a:r>
            <a:r>
              <a:rPr lang="de-DE" sz="1200" dirty="0" err="1">
                <a:effectLst/>
                <a:latin typeface="+mn-lt"/>
              </a:rPr>
              <a:t>Dorey</a:t>
            </a:r>
            <a:r>
              <a:rPr lang="de-DE" sz="1200" b="1" dirty="0">
                <a:effectLst/>
                <a:latin typeface="+mn-lt"/>
              </a:rPr>
              <a:t>. An internet-</a:t>
            </a:r>
            <a:r>
              <a:rPr lang="de-DE" sz="1200" b="1" dirty="0" err="1">
                <a:effectLst/>
                <a:latin typeface="+mn-lt"/>
              </a:rPr>
              <a:t>wide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analysis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of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diffie-hellman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key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exchange</a:t>
            </a:r>
            <a:r>
              <a:rPr lang="de-DE" sz="1200" b="1" dirty="0">
                <a:effectLst/>
                <a:latin typeface="+mn-lt"/>
              </a:rPr>
              <a:t> and x.509 </a:t>
            </a:r>
            <a:r>
              <a:rPr lang="de-DE" sz="1200" b="1" dirty="0" err="1">
                <a:effectLst/>
                <a:latin typeface="+mn-lt"/>
              </a:rPr>
              <a:t>certificates</a:t>
            </a:r>
            <a:r>
              <a:rPr lang="de-DE" sz="1200" b="1" dirty="0">
                <a:effectLst/>
                <a:latin typeface="+mn-lt"/>
              </a:rPr>
              <a:t> in </a:t>
            </a:r>
            <a:r>
              <a:rPr lang="de-DE" sz="1200" b="1" dirty="0" err="1">
                <a:effectLst/>
                <a:latin typeface="+mn-lt"/>
              </a:rPr>
              <a:t>tls</a:t>
            </a:r>
            <a:r>
              <a:rPr lang="de-DE" sz="1200" b="1" dirty="0">
                <a:effectLst/>
                <a:latin typeface="+mn-lt"/>
              </a:rPr>
              <a:t>. </a:t>
            </a:r>
            <a:r>
              <a:rPr lang="de-DE" sz="1200" dirty="0">
                <a:effectLst/>
                <a:latin typeface="+mn-lt"/>
              </a:rPr>
              <a:t>2017.</a:t>
            </a:r>
          </a:p>
          <a:p>
            <a:r>
              <a:rPr lang="de-DE" sz="1200" dirty="0">
                <a:solidFill>
                  <a:schemeClr val="bg1">
                    <a:lumMod val="10000"/>
                  </a:schemeClr>
                </a:solidFill>
                <a:effectLst/>
                <a:latin typeface="+mn-lt"/>
              </a:rPr>
              <a:t>T. </a:t>
            </a:r>
            <a:r>
              <a:rPr lang="de-DE" sz="1200" dirty="0" err="1">
                <a:solidFill>
                  <a:schemeClr val="bg1">
                    <a:lumMod val="10000"/>
                  </a:schemeClr>
                </a:solidFill>
                <a:effectLst/>
                <a:latin typeface="+mn-lt"/>
              </a:rPr>
              <a:t>ElGamal</a:t>
            </a:r>
            <a:r>
              <a:rPr lang="de-DE" sz="1200" dirty="0">
                <a:solidFill>
                  <a:schemeClr val="bg1">
                    <a:lumMod val="10000"/>
                  </a:schemeClr>
                </a:solidFill>
                <a:effectLst/>
                <a:latin typeface="+mn-lt"/>
              </a:rPr>
              <a:t>. </a:t>
            </a:r>
            <a:r>
              <a:rPr lang="de-DE" sz="1200" b="1" dirty="0">
                <a:solidFill>
                  <a:srgbClr val="0070C0"/>
                </a:solidFill>
                <a:effectLst/>
                <a:latin typeface="+mn-lt"/>
              </a:rPr>
              <a:t>A </a:t>
            </a:r>
            <a:r>
              <a:rPr lang="de-DE" sz="1200" b="1" dirty="0" err="1">
                <a:solidFill>
                  <a:srgbClr val="0070C0"/>
                </a:solidFill>
                <a:effectLst/>
                <a:latin typeface="+mn-lt"/>
              </a:rPr>
              <a:t>public</a:t>
            </a:r>
            <a:r>
              <a:rPr lang="de-DE" sz="1200" b="1" dirty="0">
                <a:solidFill>
                  <a:srgbClr val="0070C0"/>
                </a:solidFill>
                <a:effectLst/>
                <a:latin typeface="+mn-lt"/>
              </a:rPr>
              <a:t> </a:t>
            </a:r>
            <a:r>
              <a:rPr lang="de-DE" sz="1200" b="1" dirty="0" err="1">
                <a:solidFill>
                  <a:srgbClr val="0070C0"/>
                </a:solidFill>
                <a:effectLst/>
                <a:latin typeface="+mn-lt"/>
              </a:rPr>
              <a:t>key</a:t>
            </a:r>
            <a:r>
              <a:rPr lang="de-DE" sz="1200" b="1" dirty="0">
                <a:solidFill>
                  <a:srgbClr val="0070C0"/>
                </a:solidFill>
                <a:effectLst/>
                <a:latin typeface="+mn-lt"/>
              </a:rPr>
              <a:t> </a:t>
            </a:r>
            <a:r>
              <a:rPr lang="de-DE" sz="1200" b="1" dirty="0" err="1">
                <a:solidFill>
                  <a:srgbClr val="0070C0"/>
                </a:solidFill>
                <a:effectLst/>
                <a:latin typeface="+mn-lt"/>
              </a:rPr>
              <a:t>cryptosystem</a:t>
            </a:r>
            <a:r>
              <a:rPr lang="de-DE" sz="1200" b="1" dirty="0">
                <a:solidFill>
                  <a:srgbClr val="0070C0"/>
                </a:solidFill>
                <a:effectLst/>
                <a:latin typeface="+mn-lt"/>
              </a:rPr>
              <a:t> and a </a:t>
            </a:r>
            <a:r>
              <a:rPr lang="de-DE" sz="1200" b="1" dirty="0" err="1">
                <a:solidFill>
                  <a:srgbClr val="0070C0"/>
                </a:solidFill>
                <a:effectLst/>
                <a:latin typeface="+mn-lt"/>
              </a:rPr>
              <a:t>signature</a:t>
            </a:r>
            <a:r>
              <a:rPr lang="de-DE" sz="1200" b="1" dirty="0">
                <a:solidFill>
                  <a:srgbClr val="0070C0"/>
                </a:solidFill>
                <a:effectLst/>
                <a:latin typeface="+mn-lt"/>
              </a:rPr>
              <a:t> </a:t>
            </a:r>
            <a:r>
              <a:rPr lang="de-DE" sz="1200" b="1" dirty="0" err="1">
                <a:solidFill>
                  <a:srgbClr val="0070C0"/>
                </a:solidFill>
                <a:effectLst/>
                <a:latin typeface="+mn-lt"/>
              </a:rPr>
              <a:t>scheme</a:t>
            </a:r>
            <a:r>
              <a:rPr lang="de-DE" sz="1200" b="1" dirty="0">
                <a:solidFill>
                  <a:srgbClr val="0070C0"/>
                </a:solidFill>
                <a:effectLst/>
                <a:latin typeface="+mn-lt"/>
              </a:rPr>
              <a:t> </a:t>
            </a:r>
            <a:r>
              <a:rPr lang="de-DE" sz="1200" b="1" dirty="0" err="1">
                <a:solidFill>
                  <a:srgbClr val="0070C0"/>
                </a:solidFill>
                <a:effectLst/>
                <a:latin typeface="+mn-lt"/>
              </a:rPr>
              <a:t>based</a:t>
            </a:r>
            <a:r>
              <a:rPr lang="de-DE" sz="1200" b="1" dirty="0">
                <a:solidFill>
                  <a:srgbClr val="0070C0"/>
                </a:solidFill>
                <a:effectLst/>
                <a:latin typeface="+mn-lt"/>
              </a:rPr>
              <a:t> on </a:t>
            </a:r>
            <a:r>
              <a:rPr lang="de-DE" sz="1200" b="1" dirty="0" err="1">
                <a:solidFill>
                  <a:srgbClr val="0070C0"/>
                </a:solidFill>
                <a:effectLst/>
                <a:latin typeface="+mn-lt"/>
              </a:rPr>
              <a:t>discrete</a:t>
            </a:r>
            <a:br>
              <a:rPr lang="de-DE" sz="1200" b="1" dirty="0">
                <a:solidFill>
                  <a:srgbClr val="0070C0"/>
                </a:solidFill>
                <a:latin typeface="+mn-lt"/>
              </a:rPr>
            </a:br>
            <a:r>
              <a:rPr lang="de-DE" sz="1200" b="1" dirty="0" err="1">
                <a:solidFill>
                  <a:srgbClr val="0070C0"/>
                </a:solidFill>
                <a:effectLst/>
                <a:latin typeface="+mn-lt"/>
              </a:rPr>
              <a:t>logarithms</a:t>
            </a:r>
            <a:r>
              <a:rPr lang="de-DE" sz="1200" dirty="0">
                <a:solidFill>
                  <a:srgbClr val="0070C0"/>
                </a:solidFill>
                <a:effectLst/>
                <a:latin typeface="+mn-lt"/>
              </a:rPr>
              <a:t>. </a:t>
            </a:r>
            <a:r>
              <a:rPr lang="de-DE" sz="1200" dirty="0">
                <a:solidFill>
                  <a:schemeClr val="bg1">
                    <a:lumMod val="10000"/>
                  </a:schemeClr>
                </a:solidFill>
                <a:effectLst/>
                <a:latin typeface="+mn-lt"/>
              </a:rPr>
              <a:t>IEEE-Transactions on Information Theory, 1985.</a:t>
            </a:r>
          </a:p>
          <a:p>
            <a:r>
              <a:rPr lang="de-DE" sz="1200" dirty="0">
                <a:solidFill>
                  <a:schemeClr val="bg1">
                    <a:lumMod val="10000"/>
                  </a:schemeClr>
                </a:solidFill>
                <a:effectLst/>
                <a:latin typeface="+mn-lt"/>
              </a:rPr>
              <a:t>C. </a:t>
            </a:r>
            <a:r>
              <a:rPr lang="de-DE" sz="1200" dirty="0" err="1">
                <a:solidFill>
                  <a:schemeClr val="bg1">
                    <a:lumMod val="10000"/>
                  </a:schemeClr>
                </a:solidFill>
                <a:effectLst/>
                <a:latin typeface="+mn-lt"/>
              </a:rPr>
              <a:t>Glaßer</a:t>
            </a:r>
            <a:r>
              <a:rPr lang="de-DE" sz="1200" dirty="0">
                <a:solidFill>
                  <a:schemeClr val="bg1">
                    <a:lumMod val="10000"/>
                  </a:schemeClr>
                </a:solidFill>
                <a:effectLst/>
                <a:latin typeface="+mn-lt"/>
              </a:rPr>
              <a:t>. </a:t>
            </a:r>
            <a:r>
              <a:rPr lang="de-DE" sz="1200" b="1" i="0" u="none" strike="noStrike" baseline="0" dirty="0">
                <a:solidFill>
                  <a:srgbClr val="0070C0"/>
                </a:solidFill>
                <a:latin typeface="+mn-lt"/>
              </a:rPr>
              <a:t>Kryptographie und Datensicherheit. Vorlesungss</a:t>
            </a:r>
            <a:r>
              <a:rPr lang="de-DE" sz="1200" b="1" dirty="0">
                <a:solidFill>
                  <a:srgbClr val="0070C0"/>
                </a:solidFill>
                <a:latin typeface="+mn-lt"/>
              </a:rPr>
              <a:t>kript</a:t>
            </a:r>
            <a:r>
              <a:rPr lang="de-DE" sz="12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. 2023.</a:t>
            </a:r>
            <a:endParaRPr lang="de-DE" sz="1200" dirty="0">
              <a:solidFill>
                <a:schemeClr val="bg1">
                  <a:lumMod val="10000"/>
                </a:schemeClr>
              </a:solidFill>
              <a:effectLst/>
              <a:latin typeface="+mn-lt"/>
            </a:endParaRPr>
          </a:p>
          <a:p>
            <a:r>
              <a:rPr lang="de-DE" sz="1200" dirty="0">
                <a:effectLst/>
                <a:latin typeface="+mn-lt"/>
              </a:rPr>
              <a:t>G. </a:t>
            </a:r>
            <a:r>
              <a:rPr lang="de-DE" sz="1200" dirty="0" err="1">
                <a:effectLst/>
                <a:latin typeface="+mn-lt"/>
              </a:rPr>
              <a:t>Girol</a:t>
            </a:r>
            <a:r>
              <a:rPr lang="de-DE" sz="1200" dirty="0">
                <a:effectLst/>
                <a:latin typeface="+mn-lt"/>
              </a:rPr>
              <a:t>, L. Hirschi, R. Sasse, D. Jackson, C. Cremers, and D. </a:t>
            </a:r>
            <a:r>
              <a:rPr lang="de-DE" sz="1200" dirty="0" err="1">
                <a:effectLst/>
                <a:latin typeface="+mn-lt"/>
              </a:rPr>
              <a:t>Basin</a:t>
            </a:r>
            <a:r>
              <a:rPr lang="de-DE" sz="1200" dirty="0">
                <a:effectLst/>
                <a:latin typeface="+mn-lt"/>
              </a:rPr>
              <a:t>. </a:t>
            </a:r>
            <a:r>
              <a:rPr lang="de-DE" sz="1200" b="1" dirty="0">
                <a:effectLst/>
                <a:latin typeface="+mn-lt"/>
              </a:rPr>
              <a:t>A </a:t>
            </a:r>
            <a:r>
              <a:rPr lang="de-DE" sz="1200" b="1" dirty="0" err="1">
                <a:effectLst/>
                <a:latin typeface="+mn-lt"/>
              </a:rPr>
              <a:t>spectral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analysis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of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noise</a:t>
            </a:r>
            <a:r>
              <a:rPr lang="de-DE" sz="1200" b="1" dirty="0">
                <a:effectLst/>
                <a:latin typeface="+mn-lt"/>
              </a:rPr>
              <a:t>:</a:t>
            </a:r>
            <a:r>
              <a:rPr lang="de-DE" sz="1200" dirty="0">
                <a:effectLst/>
                <a:latin typeface="+mn-lt"/>
              </a:rPr>
              <a:t> A </a:t>
            </a:r>
            <a:r>
              <a:rPr lang="de-DE" sz="1200" dirty="0" err="1">
                <a:effectLst/>
                <a:latin typeface="+mn-lt"/>
              </a:rPr>
              <a:t>comprehensive</a:t>
            </a:r>
            <a:r>
              <a:rPr lang="de-DE" sz="1200" dirty="0">
                <a:effectLst/>
                <a:latin typeface="+mn-lt"/>
              </a:rPr>
              <a:t>, </a:t>
            </a:r>
            <a:r>
              <a:rPr lang="de-DE" sz="1200" dirty="0" err="1">
                <a:effectLst/>
                <a:latin typeface="+mn-lt"/>
              </a:rPr>
              <a:t>automated</a:t>
            </a:r>
            <a:r>
              <a:rPr lang="de-DE" sz="1200" dirty="0">
                <a:effectLst/>
                <a:latin typeface="+mn-lt"/>
              </a:rPr>
              <a:t>, formal </a:t>
            </a:r>
            <a:r>
              <a:rPr lang="de-DE" sz="1200" dirty="0" err="1">
                <a:effectLst/>
                <a:latin typeface="+mn-lt"/>
              </a:rPr>
              <a:t>analysis</a:t>
            </a:r>
            <a:r>
              <a:rPr lang="de-DE" sz="1200" dirty="0">
                <a:effectLst/>
                <a:latin typeface="+mn-lt"/>
              </a:rPr>
              <a:t> </a:t>
            </a:r>
            <a:r>
              <a:rPr lang="de-DE" sz="1200" dirty="0" err="1">
                <a:effectLst/>
                <a:latin typeface="+mn-lt"/>
              </a:rPr>
              <a:t>of</a:t>
            </a:r>
            <a:r>
              <a:rPr lang="de-DE" sz="1200" dirty="0">
                <a:effectLst/>
                <a:latin typeface="+mn-lt"/>
              </a:rPr>
              <a:t> </a:t>
            </a:r>
            <a:r>
              <a:rPr lang="de-DE" sz="1200" dirty="0" err="1">
                <a:effectLst/>
                <a:latin typeface="+mn-lt"/>
              </a:rPr>
              <a:t>diffie-hellman</a:t>
            </a:r>
            <a:r>
              <a:rPr lang="de-DE" sz="1200" dirty="0">
                <a:effectLst/>
                <a:latin typeface="+mn-lt"/>
              </a:rPr>
              <a:t> </a:t>
            </a:r>
            <a:r>
              <a:rPr lang="de-DE" sz="1200" dirty="0" err="1">
                <a:effectLst/>
                <a:latin typeface="+mn-lt"/>
              </a:rPr>
              <a:t>protocols</a:t>
            </a:r>
            <a:r>
              <a:rPr lang="de-DE" sz="1200" dirty="0">
                <a:effectLst/>
                <a:latin typeface="+mn-lt"/>
              </a:rPr>
              <a:t>. USENIX Security Symposium, 2020.</a:t>
            </a:r>
          </a:p>
          <a:p>
            <a:r>
              <a:rPr lang="de-DE" sz="1200" dirty="0">
                <a:effectLst/>
                <a:latin typeface="+mn-lt"/>
              </a:rPr>
              <a:t>I. </a:t>
            </a:r>
            <a:r>
              <a:rPr lang="de-DE" sz="1200" dirty="0" err="1">
                <a:effectLst/>
                <a:latin typeface="+mn-lt"/>
              </a:rPr>
              <a:t>Gueye</a:t>
            </a:r>
            <a:r>
              <a:rPr lang="de-DE" sz="1200" dirty="0">
                <a:effectLst/>
                <a:latin typeface="+mn-lt"/>
              </a:rPr>
              <a:t>. </a:t>
            </a:r>
            <a:r>
              <a:rPr lang="de-DE" sz="1200" b="1" dirty="0">
                <a:effectLst/>
                <a:latin typeface="+mn-lt"/>
              </a:rPr>
              <a:t>Twin primes and </a:t>
            </a:r>
            <a:r>
              <a:rPr lang="de-DE" sz="1200" b="1" dirty="0" err="1">
                <a:effectLst/>
                <a:latin typeface="+mn-lt"/>
              </a:rPr>
              <a:t>sophie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germain’s</a:t>
            </a:r>
            <a:r>
              <a:rPr lang="de-DE" sz="1200" b="1" dirty="0">
                <a:effectLst/>
                <a:latin typeface="+mn-lt"/>
              </a:rPr>
              <a:t> prime </a:t>
            </a:r>
            <a:r>
              <a:rPr lang="de-DE" sz="1200" b="1" dirty="0" err="1">
                <a:effectLst/>
                <a:latin typeface="+mn-lt"/>
              </a:rPr>
              <a:t>numbers</a:t>
            </a:r>
            <a:r>
              <a:rPr lang="de-DE" sz="1200" dirty="0">
                <a:effectLst/>
                <a:latin typeface="+mn-lt"/>
              </a:rPr>
              <a:t>. Bulletin </a:t>
            </a:r>
            <a:r>
              <a:rPr lang="de-DE" sz="1200" dirty="0" err="1">
                <a:effectLst/>
                <a:latin typeface="+mn-lt"/>
              </a:rPr>
              <a:t>of</a:t>
            </a:r>
            <a:r>
              <a:rPr lang="de-DE" sz="1200" dirty="0">
                <a:effectLst/>
                <a:latin typeface="+mn-lt"/>
              </a:rPr>
              <a:t> </a:t>
            </a:r>
            <a:r>
              <a:rPr lang="de-DE" sz="1200" dirty="0" err="1">
                <a:effectLst/>
                <a:latin typeface="+mn-lt"/>
              </a:rPr>
              <a:t>Mathematical</a:t>
            </a:r>
            <a:r>
              <a:rPr lang="de-DE" sz="1200" dirty="0">
                <a:effectLst/>
                <a:latin typeface="+mn-lt"/>
              </a:rPr>
              <a:t> Sciences and </a:t>
            </a:r>
            <a:r>
              <a:rPr lang="de-DE" sz="1200" dirty="0" err="1">
                <a:effectLst/>
                <a:latin typeface="+mn-lt"/>
              </a:rPr>
              <a:t>Applications</a:t>
            </a:r>
            <a:r>
              <a:rPr lang="de-DE" sz="1200" dirty="0">
                <a:effectLst/>
                <a:latin typeface="+mn-lt"/>
              </a:rPr>
              <a:t>, 2013.</a:t>
            </a:r>
            <a:br>
              <a:rPr lang="de-DE" sz="1200" dirty="0">
                <a:latin typeface="+mn-lt"/>
              </a:rPr>
            </a:br>
            <a:endParaRPr sz="12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EE6EBBB-3CBE-951E-EE67-040AE1CD9282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48</a:t>
            </a:r>
          </a:p>
        </p:txBody>
      </p:sp>
    </p:spTree>
    <p:extLst>
      <p:ext uri="{BB962C8B-B14F-4D97-AF65-F5344CB8AC3E}">
        <p14:creationId xmlns:p14="http://schemas.microsoft.com/office/powerpoint/2010/main" val="18815020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Questrial" pitchFamily="2" charset="0"/>
                <a:ea typeface="Questrial" pitchFamily="2" charset="0"/>
                <a:cs typeface="Questrial" pitchFamily="2" charset="0"/>
              </a:rPr>
              <a:t>Literaturquellen</a:t>
            </a:r>
            <a:endParaRPr dirty="0">
              <a:latin typeface="Questrial" pitchFamily="2" charset="0"/>
              <a:ea typeface="Questrial" pitchFamily="2" charset="0"/>
              <a:cs typeface="Questrial" pitchFamily="2" charset="0"/>
            </a:endParaRPr>
          </a:p>
        </p:txBody>
      </p:sp>
      <p:sp>
        <p:nvSpPr>
          <p:cNvPr id="522" name="Google Shape;522;p52"/>
          <p:cNvSpPr txBox="1">
            <a:spLocks noGrp="1"/>
          </p:cNvSpPr>
          <p:nvPr>
            <p:ph type="body" idx="1"/>
          </p:nvPr>
        </p:nvSpPr>
        <p:spPr>
          <a:xfrm>
            <a:off x="720000" y="1381075"/>
            <a:ext cx="7343700" cy="31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dk1"/>
                </a:solidFill>
              </a:rPr>
              <a:t>Ich habe verschiedenste Quellen benutzt um diesen Vortrag zu erstellen. Alle Quellen finden sich in dem zugehörigen Paper. Diese Auswahl ist wahrscheinlich nicht vollständig: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r>
              <a:rPr lang="de-DE" sz="1200" dirty="0">
                <a:effectLst/>
                <a:latin typeface="+mn-lt"/>
              </a:rPr>
              <a:t>C. Gupta and N. V. S. Reddy. </a:t>
            </a:r>
            <a:r>
              <a:rPr lang="de-DE" sz="1200" b="1" dirty="0">
                <a:effectLst/>
                <a:latin typeface="+mn-lt"/>
              </a:rPr>
              <a:t>Enhancement </a:t>
            </a:r>
            <a:r>
              <a:rPr lang="de-DE" sz="1200" b="1" dirty="0" err="1">
                <a:effectLst/>
                <a:latin typeface="+mn-lt"/>
              </a:rPr>
              <a:t>of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security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of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diffie-hellman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key</a:t>
            </a:r>
            <a:br>
              <a:rPr lang="de-DE" sz="1200" b="1" dirty="0">
                <a:latin typeface="+mn-lt"/>
              </a:rPr>
            </a:br>
            <a:r>
              <a:rPr lang="de-DE" sz="1200" b="1" dirty="0" err="1">
                <a:effectLst/>
                <a:latin typeface="+mn-lt"/>
              </a:rPr>
              <a:t>exchange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protocol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using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rsa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cryptography</a:t>
            </a:r>
            <a:r>
              <a:rPr lang="de-DE" sz="1200" dirty="0">
                <a:effectLst/>
                <a:latin typeface="+mn-lt"/>
              </a:rPr>
              <a:t>. Journal </a:t>
            </a:r>
            <a:r>
              <a:rPr lang="de-DE" sz="1200" dirty="0" err="1">
                <a:effectLst/>
                <a:latin typeface="+mn-lt"/>
              </a:rPr>
              <a:t>of</a:t>
            </a:r>
            <a:r>
              <a:rPr lang="de-DE" sz="1200" dirty="0">
                <a:effectLst/>
                <a:latin typeface="+mn-lt"/>
              </a:rPr>
              <a:t> Physics: Conference Series,</a:t>
            </a:r>
            <a:br>
              <a:rPr lang="de-DE" sz="1200" dirty="0">
                <a:latin typeface="+mn-lt"/>
              </a:rPr>
            </a:br>
            <a:r>
              <a:rPr lang="de-DE" sz="1200" dirty="0">
                <a:effectLst/>
                <a:latin typeface="+mn-lt"/>
              </a:rPr>
              <a:t>2022.</a:t>
            </a:r>
          </a:p>
          <a:p>
            <a:r>
              <a:rPr lang="de-DE" sz="1200" dirty="0">
                <a:effectLst/>
                <a:latin typeface="+mn-lt"/>
              </a:rPr>
              <a:t>N. Koblitz. </a:t>
            </a:r>
            <a:r>
              <a:rPr lang="de-DE" sz="1200" b="1" dirty="0" err="1">
                <a:effectLst/>
                <a:latin typeface="+mn-lt"/>
              </a:rPr>
              <a:t>Elliptic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curve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cryptosystems</a:t>
            </a:r>
            <a:r>
              <a:rPr lang="de-DE" sz="1200" b="1" dirty="0">
                <a:effectLst/>
                <a:latin typeface="+mn-lt"/>
              </a:rPr>
              <a:t>.</a:t>
            </a:r>
            <a:r>
              <a:rPr lang="de-DE" sz="1200" dirty="0">
                <a:effectLst/>
                <a:latin typeface="+mn-lt"/>
              </a:rPr>
              <a:t> </a:t>
            </a:r>
            <a:r>
              <a:rPr lang="de-DE" sz="1200" dirty="0" err="1">
                <a:effectLst/>
                <a:latin typeface="+mn-lt"/>
              </a:rPr>
              <a:t>Mathematics</a:t>
            </a:r>
            <a:r>
              <a:rPr lang="de-DE" sz="1200" dirty="0">
                <a:effectLst/>
                <a:latin typeface="+mn-lt"/>
              </a:rPr>
              <a:t> </a:t>
            </a:r>
            <a:r>
              <a:rPr lang="de-DE" sz="1200" dirty="0" err="1">
                <a:effectLst/>
                <a:latin typeface="+mn-lt"/>
              </a:rPr>
              <a:t>of</a:t>
            </a:r>
            <a:r>
              <a:rPr lang="de-DE" sz="1200" dirty="0">
                <a:effectLst/>
                <a:latin typeface="+mn-lt"/>
              </a:rPr>
              <a:t> </a:t>
            </a:r>
            <a:r>
              <a:rPr lang="de-DE" sz="1200" dirty="0" err="1">
                <a:effectLst/>
                <a:latin typeface="+mn-lt"/>
              </a:rPr>
              <a:t>Computation</a:t>
            </a:r>
            <a:r>
              <a:rPr lang="de-DE" sz="1200" dirty="0">
                <a:effectLst/>
                <a:latin typeface="+mn-lt"/>
              </a:rPr>
              <a:t>, 1987.</a:t>
            </a:r>
          </a:p>
          <a:p>
            <a:r>
              <a:rPr lang="de-DE" sz="1200" dirty="0">
                <a:effectLst/>
                <a:latin typeface="+mn-lt"/>
              </a:rPr>
              <a:t>A. </a:t>
            </a:r>
            <a:r>
              <a:rPr lang="de-DE" sz="1200" dirty="0" err="1">
                <a:effectLst/>
                <a:latin typeface="+mn-lt"/>
              </a:rPr>
              <a:t>Kuldmaa</a:t>
            </a:r>
            <a:r>
              <a:rPr lang="de-DE" sz="1200" dirty="0">
                <a:effectLst/>
                <a:latin typeface="+mn-lt"/>
              </a:rPr>
              <a:t>. </a:t>
            </a:r>
            <a:r>
              <a:rPr lang="de-DE" sz="1200" b="1" dirty="0" err="1">
                <a:effectLst/>
                <a:latin typeface="+mn-lt"/>
              </a:rPr>
              <a:t>Overview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of</a:t>
            </a:r>
            <a:r>
              <a:rPr lang="de-DE" sz="1200" b="1" dirty="0">
                <a:effectLst/>
                <a:latin typeface="+mn-lt"/>
              </a:rPr>
              <a:t> post-quantum </a:t>
            </a:r>
            <a:r>
              <a:rPr lang="de-DE" sz="1200" b="1" dirty="0" err="1">
                <a:effectLst/>
                <a:latin typeface="+mn-lt"/>
              </a:rPr>
              <a:t>public-key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cryptosystems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for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key</a:t>
            </a:r>
            <a:r>
              <a:rPr lang="de-DE" sz="1200" b="1" dirty="0">
                <a:effectLst/>
                <a:latin typeface="+mn-lt"/>
              </a:rPr>
              <a:t> ex-</a:t>
            </a:r>
            <a:br>
              <a:rPr lang="de-DE" sz="1200" b="1" dirty="0">
                <a:latin typeface="+mn-lt"/>
              </a:rPr>
            </a:br>
            <a:r>
              <a:rPr lang="de-DE" sz="1200" b="1" dirty="0" err="1">
                <a:effectLst/>
                <a:latin typeface="+mn-lt"/>
              </a:rPr>
              <a:t>change</a:t>
            </a:r>
            <a:r>
              <a:rPr lang="de-DE" sz="1200" b="1" dirty="0">
                <a:effectLst/>
                <a:latin typeface="+mn-lt"/>
              </a:rPr>
              <a:t>. </a:t>
            </a:r>
            <a:r>
              <a:rPr lang="de-DE" sz="1200" dirty="0">
                <a:effectLst/>
                <a:latin typeface="+mn-lt"/>
              </a:rPr>
              <a:t>2015. </a:t>
            </a:r>
          </a:p>
          <a:p>
            <a:r>
              <a:rPr lang="de-DE" sz="1200" dirty="0">
                <a:effectLst/>
                <a:latin typeface="+mn-lt"/>
              </a:rPr>
              <a:t>R. L. </a:t>
            </a:r>
            <a:r>
              <a:rPr lang="de-DE" sz="1200" dirty="0" err="1">
                <a:effectLst/>
                <a:latin typeface="+mn-lt"/>
              </a:rPr>
              <a:t>Rivest</a:t>
            </a:r>
            <a:r>
              <a:rPr lang="de-DE" sz="1200" dirty="0">
                <a:effectLst/>
                <a:latin typeface="+mn-lt"/>
              </a:rPr>
              <a:t>, A. </a:t>
            </a:r>
            <a:r>
              <a:rPr lang="de-DE" sz="1200" dirty="0" err="1">
                <a:effectLst/>
                <a:latin typeface="+mn-lt"/>
              </a:rPr>
              <a:t>Shamir</a:t>
            </a:r>
            <a:r>
              <a:rPr lang="de-DE" sz="1200" dirty="0">
                <a:effectLst/>
                <a:latin typeface="+mn-lt"/>
              </a:rPr>
              <a:t>, and L. M. </a:t>
            </a:r>
            <a:r>
              <a:rPr lang="de-DE" sz="1200" dirty="0" err="1">
                <a:effectLst/>
                <a:latin typeface="+mn-lt"/>
              </a:rPr>
              <a:t>Adleman</a:t>
            </a:r>
            <a:r>
              <a:rPr lang="de-DE" sz="1200" dirty="0">
                <a:effectLst/>
                <a:latin typeface="+mn-lt"/>
              </a:rPr>
              <a:t>. </a:t>
            </a:r>
            <a:r>
              <a:rPr lang="de-DE" sz="1200" b="1" dirty="0">
                <a:effectLst/>
                <a:latin typeface="+mn-lt"/>
              </a:rPr>
              <a:t>A </a:t>
            </a:r>
            <a:r>
              <a:rPr lang="de-DE" sz="1200" b="1" dirty="0" err="1">
                <a:effectLst/>
                <a:latin typeface="+mn-lt"/>
              </a:rPr>
              <a:t>method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for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obtaining</a:t>
            </a:r>
            <a:r>
              <a:rPr lang="de-DE" sz="1200" b="1" dirty="0">
                <a:effectLst/>
                <a:latin typeface="+mn-lt"/>
              </a:rPr>
              <a:t> digital </a:t>
            </a:r>
            <a:r>
              <a:rPr lang="de-DE" sz="1200" b="1" dirty="0" err="1">
                <a:effectLst/>
                <a:latin typeface="+mn-lt"/>
              </a:rPr>
              <a:t>signatures</a:t>
            </a:r>
            <a:br>
              <a:rPr lang="de-DE" sz="1200" b="1" dirty="0">
                <a:latin typeface="+mn-lt"/>
              </a:rPr>
            </a:br>
            <a:r>
              <a:rPr lang="de-DE" sz="1200" b="1" dirty="0">
                <a:effectLst/>
                <a:latin typeface="+mn-lt"/>
              </a:rPr>
              <a:t>and </a:t>
            </a:r>
            <a:r>
              <a:rPr lang="de-DE" sz="1200" b="1" dirty="0" err="1">
                <a:effectLst/>
                <a:latin typeface="+mn-lt"/>
              </a:rPr>
              <a:t>public-key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cryptosystems</a:t>
            </a:r>
            <a:r>
              <a:rPr lang="de-DE" sz="1200" dirty="0">
                <a:effectLst/>
                <a:latin typeface="+mn-lt"/>
              </a:rPr>
              <a:t>. Communications </a:t>
            </a:r>
            <a:r>
              <a:rPr lang="de-DE" sz="1200" dirty="0" err="1">
                <a:effectLst/>
                <a:latin typeface="+mn-lt"/>
              </a:rPr>
              <a:t>of</a:t>
            </a:r>
            <a:r>
              <a:rPr lang="de-DE" sz="1200" dirty="0">
                <a:effectLst/>
                <a:latin typeface="+mn-lt"/>
              </a:rPr>
              <a:t> The ACM, 1978.</a:t>
            </a:r>
          </a:p>
          <a:p>
            <a:r>
              <a:rPr lang="de-DE" sz="1200" dirty="0">
                <a:effectLst/>
                <a:latin typeface="+mn-lt"/>
              </a:rPr>
              <a:t>B. Smith. </a:t>
            </a:r>
            <a:r>
              <a:rPr lang="de-DE" sz="1200" b="1" dirty="0" err="1">
                <a:effectLst/>
                <a:latin typeface="+mn-lt"/>
              </a:rPr>
              <a:t>Pre</a:t>
            </a:r>
            <a:r>
              <a:rPr lang="de-DE" sz="1200" b="1" dirty="0">
                <a:effectLst/>
                <a:latin typeface="+mn-lt"/>
              </a:rPr>
              <a:t>- and post-quantum </a:t>
            </a:r>
            <a:r>
              <a:rPr lang="de-DE" sz="1200" b="1" dirty="0" err="1">
                <a:effectLst/>
                <a:latin typeface="+mn-lt"/>
              </a:rPr>
              <a:t>diffie-hellman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from</a:t>
            </a:r>
            <a:r>
              <a:rPr lang="de-DE" sz="1200" b="1" dirty="0">
                <a:effectLst/>
                <a:latin typeface="+mn-lt"/>
              </a:rPr>
              <a:t> </a:t>
            </a:r>
            <a:r>
              <a:rPr lang="de-DE" sz="1200" b="1" dirty="0" err="1">
                <a:effectLst/>
                <a:latin typeface="+mn-lt"/>
              </a:rPr>
              <a:t>groups</a:t>
            </a:r>
            <a:r>
              <a:rPr lang="de-DE" sz="1200" b="1" dirty="0">
                <a:effectLst/>
                <a:latin typeface="+mn-lt"/>
              </a:rPr>
              <a:t>, </a:t>
            </a:r>
            <a:r>
              <a:rPr lang="de-DE" sz="1200" b="1" dirty="0" err="1">
                <a:effectLst/>
                <a:latin typeface="+mn-lt"/>
              </a:rPr>
              <a:t>actions</a:t>
            </a:r>
            <a:r>
              <a:rPr lang="de-DE" sz="1200" b="1" dirty="0">
                <a:effectLst/>
                <a:latin typeface="+mn-lt"/>
              </a:rPr>
              <a:t>, and </a:t>
            </a:r>
            <a:r>
              <a:rPr lang="de-DE" sz="1200" b="1" dirty="0" err="1">
                <a:effectLst/>
                <a:latin typeface="+mn-lt"/>
              </a:rPr>
              <a:t>isogenies</a:t>
            </a:r>
            <a:r>
              <a:rPr lang="de-DE" sz="1200" b="1" dirty="0">
                <a:effectLst/>
                <a:latin typeface="+mn-lt"/>
              </a:rPr>
              <a:t>.</a:t>
            </a:r>
            <a:br>
              <a:rPr lang="de-DE" sz="1200" b="1" dirty="0">
                <a:latin typeface="+mn-lt"/>
              </a:rPr>
            </a:br>
            <a:r>
              <a:rPr lang="de-DE" sz="1200" dirty="0" err="1">
                <a:effectLst/>
                <a:latin typeface="+mn-lt"/>
              </a:rPr>
              <a:t>arXiv</a:t>
            </a:r>
            <a:r>
              <a:rPr lang="de-DE" sz="1200" dirty="0">
                <a:effectLst/>
                <a:latin typeface="+mn-lt"/>
              </a:rPr>
              <a:t>: </a:t>
            </a:r>
            <a:r>
              <a:rPr lang="de-DE" sz="1200" dirty="0" err="1">
                <a:effectLst/>
                <a:latin typeface="+mn-lt"/>
              </a:rPr>
              <a:t>Cryptography</a:t>
            </a:r>
            <a:r>
              <a:rPr lang="de-DE" sz="1200" dirty="0">
                <a:effectLst/>
                <a:latin typeface="+mn-lt"/>
              </a:rPr>
              <a:t> and Security, 2018</a:t>
            </a:r>
            <a:endParaRPr sz="12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EE6EBBB-3CBE-951E-EE67-040AE1CD9282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49</a:t>
            </a:r>
          </a:p>
        </p:txBody>
      </p:sp>
    </p:spTree>
    <p:extLst>
      <p:ext uri="{BB962C8B-B14F-4D97-AF65-F5344CB8AC3E}">
        <p14:creationId xmlns:p14="http://schemas.microsoft.com/office/powerpoint/2010/main" val="29279683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Screenshot, Schrift, Muster enthält.">
            <a:extLst>
              <a:ext uri="{FF2B5EF4-FFF2-40B4-BE49-F238E27FC236}">
                <a16:creationId xmlns:a16="http://schemas.microsoft.com/office/drawing/2014/main" id="{21129C45-8FEC-C80E-AD27-BF34307B8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897" y="1084240"/>
            <a:ext cx="2842206" cy="28422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10F807A8-5664-C601-34D6-EB356EC1E89C}"/>
              </a:ext>
            </a:extLst>
          </p:cNvPr>
          <p:cNvSpPr txBox="1"/>
          <p:nvPr/>
        </p:nvSpPr>
        <p:spPr>
          <a:xfrm>
            <a:off x="3027600" y="4223712"/>
            <a:ext cx="3243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https://forms.office.com/r/st9VM3fnD3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9DED42A-D038-60F5-3A39-FE2C9CCFCD2E}"/>
              </a:ext>
            </a:extLst>
          </p:cNvPr>
          <p:cNvSpPr txBox="1"/>
          <p:nvPr/>
        </p:nvSpPr>
        <p:spPr>
          <a:xfrm>
            <a:off x="8591551" y="4645959"/>
            <a:ext cx="48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50</a:t>
            </a:r>
          </a:p>
        </p:txBody>
      </p:sp>
    </p:spTree>
    <p:extLst>
      <p:ext uri="{BB962C8B-B14F-4D97-AF65-F5344CB8AC3E}">
        <p14:creationId xmlns:p14="http://schemas.microsoft.com/office/powerpoint/2010/main" val="7754908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>
                <a:extLst>
                  <a:ext uri="{FF2B5EF4-FFF2-40B4-BE49-F238E27FC236}">
                    <a16:creationId xmlns:a16="http://schemas.microsoft.com/office/drawing/2014/main" id="{5269C33A-D19F-5CC2-F5FD-6FFAB99DE2D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62000" y="426720"/>
              <a:ext cx="7620000" cy="429006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 1">
                <a:extLst>
                  <a:ext uri="{FF2B5EF4-FFF2-40B4-BE49-F238E27FC236}">
                    <a16:creationId xmlns:a16="http://schemas.microsoft.com/office/drawing/2014/main" id="{5269C33A-D19F-5CC2-F5FD-6FFAB99DE2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000" y="426720"/>
                <a:ext cx="7620000" cy="42900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9160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" name="Google Shape;206;p33"/>
          <p:cNvCxnSpPr>
            <a:cxnSpLocks/>
          </p:cNvCxnSpPr>
          <p:nvPr/>
        </p:nvCxnSpPr>
        <p:spPr>
          <a:xfrm>
            <a:off x="543891" y="903324"/>
            <a:ext cx="315878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BEEB38D0-C532-A31F-782C-2B30B3978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891" y="327657"/>
            <a:ext cx="3054589" cy="575667"/>
          </a:xfrm>
        </p:spPr>
        <p:txBody>
          <a:bodyPr/>
          <a:lstStyle/>
          <a:p>
            <a:r>
              <a:rPr lang="en-US" sz="2400" dirty="0"/>
              <a:t>Public Key Exchange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A26A2C-4850-5A70-DB24-4829E28FF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14" y="1192508"/>
            <a:ext cx="2317937" cy="3479803"/>
          </a:xfrm>
          <a:prstGeom prst="rect">
            <a:avLst/>
          </a:prstGeom>
        </p:spPr>
      </p:pic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C984A129-3492-252D-0BCA-E9F28B66AEF5}"/>
              </a:ext>
            </a:extLst>
          </p:cNvPr>
          <p:cNvGrpSpPr/>
          <p:nvPr/>
        </p:nvGrpSpPr>
        <p:grpSpPr>
          <a:xfrm>
            <a:off x="4571999" y="1038616"/>
            <a:ext cx="3504137" cy="3708196"/>
            <a:chOff x="4571999" y="1038616"/>
            <a:chExt cx="3504137" cy="3708196"/>
          </a:xfrm>
        </p:grpSpPr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ABC8E562-DB38-FEF7-81DE-4D8AF56B2344}"/>
                </a:ext>
              </a:extLst>
            </p:cNvPr>
            <p:cNvSpPr txBox="1"/>
            <p:nvPr/>
          </p:nvSpPr>
          <p:spPr>
            <a:xfrm>
              <a:off x="4790514" y="1038616"/>
              <a:ext cx="6185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Alice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5381A0F-3B65-B539-EE4B-25714F223F3E}"/>
                </a:ext>
              </a:extLst>
            </p:cNvPr>
            <p:cNvSpPr txBox="1"/>
            <p:nvPr/>
          </p:nvSpPr>
          <p:spPr>
            <a:xfrm>
              <a:off x="7239057" y="1038616"/>
              <a:ext cx="6185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Bob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02509314-026D-F941-B016-C55FE9BAD0B1}"/>
                </a:ext>
              </a:extLst>
            </p:cNvPr>
            <p:cNvSpPr txBox="1"/>
            <p:nvPr/>
          </p:nvSpPr>
          <p:spPr>
            <a:xfrm>
              <a:off x="5682560" y="1499260"/>
              <a:ext cx="13379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common</a:t>
              </a:r>
              <a:r>
                <a:rPr lang="de-DE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de-DE" sz="1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parameter</a:t>
              </a:r>
              <a:endParaRPr lang="de-DE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ECA4E00-468C-D2C1-38A3-25C08B00DEAE}"/>
                </a:ext>
              </a:extLst>
            </p:cNvPr>
            <p:cNvSpPr txBox="1"/>
            <p:nvPr/>
          </p:nvSpPr>
          <p:spPr>
            <a:xfrm>
              <a:off x="5682560" y="2064206"/>
              <a:ext cx="13379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private </a:t>
              </a:r>
              <a:r>
                <a:rPr lang="de-DE" sz="11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keys</a:t>
              </a:r>
              <a:endParaRPr lang="de-DE" sz="1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5CE9DB82-4A7E-7729-A2BA-7E195905CEA3}"/>
                </a:ext>
              </a:extLst>
            </p:cNvPr>
            <p:cNvSpPr txBox="1"/>
            <p:nvPr/>
          </p:nvSpPr>
          <p:spPr>
            <a:xfrm>
              <a:off x="4958602" y="4109455"/>
              <a:ext cx="3428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=</a:t>
              </a:r>
            </a:p>
          </p:txBody>
        </p: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44D2B789-F3FA-DF1B-0C7C-E0AC2ED7783F}"/>
                </a:ext>
              </a:extLst>
            </p:cNvPr>
            <p:cNvGrpSpPr/>
            <p:nvPr/>
          </p:nvGrpSpPr>
          <p:grpSpPr>
            <a:xfrm>
              <a:off x="4571999" y="1346393"/>
              <a:ext cx="1055595" cy="3400419"/>
              <a:chOff x="4571999" y="1346393"/>
              <a:chExt cx="1055595" cy="3400419"/>
            </a:xfrm>
          </p:grpSpPr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E4ACD403-128E-8B35-9A74-E0A10F23C509}"/>
                  </a:ext>
                </a:extLst>
              </p:cNvPr>
              <p:cNvSpPr/>
              <p:nvPr/>
            </p:nvSpPr>
            <p:spPr>
              <a:xfrm>
                <a:off x="4571999" y="1346393"/>
                <a:ext cx="1055595" cy="3400419"/>
              </a:xfrm>
              <a:prstGeom prst="rect">
                <a:avLst/>
              </a:prstGeom>
              <a:solidFill>
                <a:schemeClr val="bg1">
                  <a:lumMod val="9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de-DE" dirty="0">
                  <a:solidFill>
                    <a:schemeClr val="tx1"/>
                  </a:solidFill>
                </a:endParaRPr>
              </a:p>
              <a:p>
                <a:endParaRPr lang="de-DE" dirty="0">
                  <a:solidFill>
                    <a:schemeClr val="tx1"/>
                  </a:solidFill>
                </a:endParaRPr>
              </a:p>
              <a:p>
                <a:endParaRPr lang="de-DE" dirty="0">
                  <a:solidFill>
                    <a:schemeClr val="tx1"/>
                  </a:solidFill>
                </a:endParaRPr>
              </a:p>
              <a:p>
                <a:endParaRPr lang="de-DE" dirty="0">
                  <a:solidFill>
                    <a:schemeClr val="tx1"/>
                  </a:solidFill>
                </a:endParaRPr>
              </a:p>
              <a:p>
                <a:endParaRPr lang="de-DE" dirty="0">
                  <a:solidFill>
                    <a:schemeClr val="tx1"/>
                  </a:solidFill>
                </a:endParaRPr>
              </a:p>
              <a:p>
                <a:endParaRPr lang="de-DE" dirty="0">
                  <a:solidFill>
                    <a:schemeClr val="tx1"/>
                  </a:solidFill>
                </a:endParaRPr>
              </a:p>
              <a:p>
                <a:endParaRPr lang="de-DE" dirty="0">
                  <a:solidFill>
                    <a:schemeClr val="tx1"/>
                  </a:solidFill>
                </a:endParaRPr>
              </a:p>
              <a:p>
                <a:endParaRPr lang="de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CBEB53DF-6468-7270-88A7-753F1AC98BDA}"/>
                  </a:ext>
                </a:extLst>
              </p:cNvPr>
              <p:cNvSpPr/>
              <p:nvPr/>
            </p:nvSpPr>
            <p:spPr>
              <a:xfrm>
                <a:off x="4901454" y="1464292"/>
                <a:ext cx="376518" cy="307777"/>
              </a:xfrm>
              <a:prstGeom prst="rect">
                <a:avLst/>
              </a:prstGeom>
              <a:solidFill>
                <a:srgbClr val="FFFF00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g</a:t>
                </a:r>
              </a:p>
            </p:txBody>
          </p:sp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3FDF4FFB-D48A-A3A7-3C79-65D05023D2C6}"/>
                  </a:ext>
                </a:extLst>
              </p:cNvPr>
              <p:cNvSpPr txBox="1"/>
              <p:nvPr/>
            </p:nvSpPr>
            <p:spPr>
              <a:xfrm>
                <a:off x="4901454" y="1760450"/>
                <a:ext cx="2179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chemeClr val="tx1"/>
                    </a:solidFill>
                  </a:rPr>
                  <a:t>⊕</a:t>
                </a:r>
              </a:p>
              <a:p>
                <a:endParaRPr lang="de-DE" dirty="0"/>
              </a:p>
            </p:txBody>
          </p:sp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A2AA91FD-F585-B13E-E096-8B1ED1F07ABB}"/>
                  </a:ext>
                </a:extLst>
              </p:cNvPr>
              <p:cNvSpPr/>
              <p:nvPr/>
            </p:nvSpPr>
            <p:spPr>
              <a:xfrm>
                <a:off x="4901454" y="2064206"/>
                <a:ext cx="376518" cy="307777"/>
              </a:xfrm>
              <a:prstGeom prst="rect">
                <a:avLst/>
              </a:prstGeom>
              <a:solidFill>
                <a:srgbClr val="FF5A00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A63F4E31-6413-DB9F-66F1-6201CB1CCEA1}"/>
                  </a:ext>
                </a:extLst>
              </p:cNvPr>
              <p:cNvSpPr/>
              <p:nvPr/>
            </p:nvSpPr>
            <p:spPr>
              <a:xfrm>
                <a:off x="4750175" y="2580638"/>
                <a:ext cx="679075" cy="307777"/>
              </a:xfrm>
              <a:prstGeom prst="rect">
                <a:avLst/>
              </a:prstGeom>
              <a:solidFill>
                <a:srgbClr val="FFBE60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dirty="0" err="1">
                    <a:solidFill>
                      <a:schemeClr val="tx1"/>
                    </a:solidFill>
                  </a:rPr>
                  <a:t>g⊕a</a:t>
                </a:r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8CCC5E8-8B6F-AD97-291B-DA0051761562}"/>
                  </a:ext>
                </a:extLst>
              </p:cNvPr>
              <p:cNvSpPr txBox="1"/>
              <p:nvPr/>
            </p:nvSpPr>
            <p:spPr>
              <a:xfrm>
                <a:off x="4952469" y="2304140"/>
                <a:ext cx="3255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=</a:t>
                </a:r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0A3EC6A8-F9AB-C756-33CD-3CE597AF4819}"/>
                  </a:ext>
                </a:extLst>
              </p:cNvPr>
              <p:cNvSpPr/>
              <p:nvPr/>
            </p:nvSpPr>
            <p:spPr>
              <a:xfrm>
                <a:off x="4750175" y="3250741"/>
                <a:ext cx="679075" cy="307777"/>
              </a:xfrm>
              <a:prstGeom prst="rect">
                <a:avLst/>
              </a:prstGeom>
              <a:solidFill>
                <a:srgbClr val="93BBFF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dirty="0" err="1">
                    <a:solidFill>
                      <a:schemeClr val="tx1"/>
                    </a:solidFill>
                  </a:rPr>
                  <a:t>g⊕b</a:t>
                </a:r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0D548AD9-9417-A8D9-1ECA-BB23F0D4E773}"/>
                  </a:ext>
                </a:extLst>
              </p:cNvPr>
              <p:cNvSpPr txBox="1"/>
              <p:nvPr/>
            </p:nvSpPr>
            <p:spPr>
              <a:xfrm>
                <a:off x="4905999" y="3546602"/>
                <a:ext cx="5003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chemeClr val="tx1"/>
                    </a:solidFill>
                  </a:rPr>
                  <a:t>⊕</a:t>
                </a:r>
              </a:p>
            </p:txBody>
          </p:sp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95B15D94-D31C-7BA3-8697-94D59BD86CC1}"/>
                  </a:ext>
                </a:extLst>
              </p:cNvPr>
              <p:cNvSpPr/>
              <p:nvPr/>
            </p:nvSpPr>
            <p:spPr>
              <a:xfrm>
                <a:off x="4907975" y="3846160"/>
                <a:ext cx="376518" cy="307777"/>
              </a:xfrm>
              <a:prstGeom prst="rect">
                <a:avLst/>
              </a:prstGeom>
              <a:solidFill>
                <a:srgbClr val="FF5A00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1ABC1C8B-3FB3-74E5-B1CF-1BF5AFCE2752}"/>
                  </a:ext>
                </a:extLst>
              </p:cNvPr>
              <p:cNvSpPr/>
              <p:nvPr/>
            </p:nvSpPr>
            <p:spPr>
              <a:xfrm>
                <a:off x="4649323" y="4363089"/>
                <a:ext cx="880780" cy="307777"/>
              </a:xfrm>
              <a:prstGeom prst="rect">
                <a:avLst/>
              </a:prstGeom>
              <a:solidFill>
                <a:srgbClr val="796300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dirty="0" err="1">
                    <a:solidFill>
                      <a:schemeClr val="bg2"/>
                    </a:solidFill>
                  </a:rPr>
                  <a:t>g⊕b⊕a</a:t>
                </a:r>
                <a:endParaRPr lang="de-DE" dirty="0">
                  <a:solidFill>
                    <a:schemeClr val="bg2"/>
                  </a:solidFill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3905D01B-0C75-0D38-1D01-CE6A9EB92233}"/>
                </a:ext>
              </a:extLst>
            </p:cNvPr>
            <p:cNvSpPr txBox="1"/>
            <p:nvPr/>
          </p:nvSpPr>
          <p:spPr>
            <a:xfrm>
              <a:off x="5694828" y="2542579"/>
              <a:ext cx="127352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1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public</a:t>
              </a:r>
              <a:r>
                <a:rPr lang="de-DE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de-DE" sz="11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keys</a:t>
              </a:r>
              <a:endParaRPr lang="de-DE" sz="1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DF4860D8-D303-12E5-A449-18704BD6D3D1}"/>
                </a:ext>
              </a:extLst>
            </p:cNvPr>
            <p:cNvGrpSpPr/>
            <p:nvPr/>
          </p:nvGrpSpPr>
          <p:grpSpPr>
            <a:xfrm>
              <a:off x="7020541" y="1346393"/>
              <a:ext cx="1055595" cy="3400419"/>
              <a:chOff x="4571999" y="1346393"/>
              <a:chExt cx="1055595" cy="3400419"/>
            </a:xfrm>
          </p:grpSpPr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F5693924-9F06-5A13-1A4E-85CD6DC332B5}"/>
                  </a:ext>
                </a:extLst>
              </p:cNvPr>
              <p:cNvSpPr/>
              <p:nvPr/>
            </p:nvSpPr>
            <p:spPr>
              <a:xfrm>
                <a:off x="4571999" y="1346393"/>
                <a:ext cx="1055595" cy="3400419"/>
              </a:xfrm>
              <a:prstGeom prst="rect">
                <a:avLst/>
              </a:prstGeom>
              <a:solidFill>
                <a:schemeClr val="bg1">
                  <a:lumMod val="9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de-DE" dirty="0">
                  <a:solidFill>
                    <a:schemeClr val="tx1"/>
                  </a:solidFill>
                </a:endParaRPr>
              </a:p>
              <a:p>
                <a:endParaRPr lang="de-DE" dirty="0">
                  <a:solidFill>
                    <a:schemeClr val="tx1"/>
                  </a:solidFill>
                </a:endParaRPr>
              </a:p>
              <a:p>
                <a:endParaRPr lang="de-DE" dirty="0">
                  <a:solidFill>
                    <a:schemeClr val="tx1"/>
                  </a:solidFill>
                </a:endParaRPr>
              </a:p>
              <a:p>
                <a:endParaRPr lang="de-DE" dirty="0">
                  <a:solidFill>
                    <a:schemeClr val="tx1"/>
                  </a:solidFill>
                </a:endParaRPr>
              </a:p>
              <a:p>
                <a:endParaRPr lang="de-DE" dirty="0">
                  <a:solidFill>
                    <a:schemeClr val="tx1"/>
                  </a:solidFill>
                </a:endParaRPr>
              </a:p>
              <a:p>
                <a:endParaRPr lang="de-DE" dirty="0">
                  <a:solidFill>
                    <a:schemeClr val="tx1"/>
                  </a:solidFill>
                </a:endParaRPr>
              </a:p>
              <a:p>
                <a:endParaRPr lang="de-DE" dirty="0">
                  <a:solidFill>
                    <a:schemeClr val="tx1"/>
                  </a:solidFill>
                </a:endParaRPr>
              </a:p>
              <a:p>
                <a:endParaRPr lang="de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8FD6CB6F-8CE1-936B-E023-365AB32FDFBA}"/>
                  </a:ext>
                </a:extLst>
              </p:cNvPr>
              <p:cNvSpPr/>
              <p:nvPr/>
            </p:nvSpPr>
            <p:spPr>
              <a:xfrm>
                <a:off x="4901454" y="1464292"/>
                <a:ext cx="376518" cy="307777"/>
              </a:xfrm>
              <a:prstGeom prst="rect">
                <a:avLst/>
              </a:prstGeom>
              <a:solidFill>
                <a:srgbClr val="FFFF00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g</a:t>
                </a:r>
              </a:p>
            </p:txBody>
          </p:sp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72E0AF43-101F-9FA9-3AD0-7ED4DD39C7F2}"/>
                  </a:ext>
                </a:extLst>
              </p:cNvPr>
              <p:cNvSpPr txBox="1"/>
              <p:nvPr/>
            </p:nvSpPr>
            <p:spPr>
              <a:xfrm>
                <a:off x="4901454" y="1760450"/>
                <a:ext cx="2179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chemeClr val="tx1"/>
                    </a:solidFill>
                  </a:rPr>
                  <a:t>⊕</a:t>
                </a:r>
              </a:p>
              <a:p>
                <a:endParaRPr lang="de-DE" dirty="0"/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61B219B5-D742-434C-6A39-509CA35179A2}"/>
                  </a:ext>
                </a:extLst>
              </p:cNvPr>
              <p:cNvSpPr/>
              <p:nvPr/>
            </p:nvSpPr>
            <p:spPr>
              <a:xfrm>
                <a:off x="4901454" y="2064206"/>
                <a:ext cx="376518" cy="307777"/>
              </a:xfrm>
              <a:prstGeom prst="rect">
                <a:avLst/>
              </a:prstGeom>
              <a:solidFill>
                <a:srgbClr val="5DCAC5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BCA6BF7A-B9A5-6F86-E71A-35EF93759D23}"/>
                  </a:ext>
                </a:extLst>
              </p:cNvPr>
              <p:cNvSpPr/>
              <p:nvPr/>
            </p:nvSpPr>
            <p:spPr>
              <a:xfrm>
                <a:off x="4750175" y="2580638"/>
                <a:ext cx="679075" cy="307777"/>
              </a:xfrm>
              <a:prstGeom prst="rect">
                <a:avLst/>
              </a:prstGeom>
              <a:solidFill>
                <a:srgbClr val="93BBFF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dirty="0" err="1">
                    <a:solidFill>
                      <a:schemeClr val="tx1"/>
                    </a:solidFill>
                  </a:rPr>
                  <a:t>g⊕b</a:t>
                </a:r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CE6982E0-036D-72B9-2913-9B9C54F7222B}"/>
                  </a:ext>
                </a:extLst>
              </p:cNvPr>
              <p:cNvSpPr txBox="1"/>
              <p:nvPr/>
            </p:nvSpPr>
            <p:spPr>
              <a:xfrm>
                <a:off x="4952469" y="2304140"/>
                <a:ext cx="3255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=</a:t>
                </a:r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A147068D-480C-6D25-C930-394D7243DF68}"/>
                  </a:ext>
                </a:extLst>
              </p:cNvPr>
              <p:cNvSpPr/>
              <p:nvPr/>
            </p:nvSpPr>
            <p:spPr>
              <a:xfrm>
                <a:off x="4750175" y="3250741"/>
                <a:ext cx="679075" cy="307777"/>
              </a:xfrm>
              <a:prstGeom prst="rect">
                <a:avLst/>
              </a:prstGeom>
              <a:solidFill>
                <a:srgbClr val="FFBE60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dirty="0" err="1">
                    <a:solidFill>
                      <a:schemeClr val="tx1"/>
                    </a:solidFill>
                  </a:rPr>
                  <a:t>g⊕a</a:t>
                </a:r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C53AA0A2-CA34-2E51-A028-22990ACCD3CB}"/>
                  </a:ext>
                </a:extLst>
              </p:cNvPr>
              <p:cNvSpPr txBox="1"/>
              <p:nvPr/>
            </p:nvSpPr>
            <p:spPr>
              <a:xfrm>
                <a:off x="4905999" y="3546602"/>
                <a:ext cx="5003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chemeClr val="tx1"/>
                    </a:solidFill>
                  </a:rPr>
                  <a:t>⊕</a:t>
                </a:r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E5006CB7-2EC6-1B17-D91B-22EB4D06A9D1}"/>
                  </a:ext>
                </a:extLst>
              </p:cNvPr>
              <p:cNvSpPr/>
              <p:nvPr/>
            </p:nvSpPr>
            <p:spPr>
              <a:xfrm>
                <a:off x="4907975" y="3846160"/>
                <a:ext cx="376518" cy="307777"/>
              </a:xfrm>
              <a:prstGeom prst="rect">
                <a:avLst/>
              </a:prstGeom>
              <a:solidFill>
                <a:srgbClr val="5DCAC5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BC22099E-953B-2761-C3F9-C7F3CA9511AB}"/>
                  </a:ext>
                </a:extLst>
              </p:cNvPr>
              <p:cNvSpPr/>
              <p:nvPr/>
            </p:nvSpPr>
            <p:spPr>
              <a:xfrm>
                <a:off x="4649323" y="4363089"/>
                <a:ext cx="880780" cy="307777"/>
              </a:xfrm>
              <a:prstGeom prst="rect">
                <a:avLst/>
              </a:prstGeom>
              <a:solidFill>
                <a:srgbClr val="796300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dirty="0" err="1">
                    <a:solidFill>
                      <a:schemeClr val="bg2"/>
                    </a:solidFill>
                  </a:rPr>
                  <a:t>g⊕a⊕b</a:t>
                </a:r>
                <a:endParaRPr lang="de-DE" dirty="0">
                  <a:solidFill>
                    <a:schemeClr val="bg2"/>
                  </a:solidFill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6CA8D4A3-43B9-3448-14F1-B0E18A4F86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0103" y="2932409"/>
              <a:ext cx="1567762" cy="3183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5DB9F3A6-0F6E-0B7E-B217-575745EFC59E}"/>
                </a:ext>
              </a:extLst>
            </p:cNvPr>
            <p:cNvCxnSpPr>
              <a:cxnSpLocks/>
            </p:cNvCxnSpPr>
            <p:nvPr/>
          </p:nvCxnSpPr>
          <p:spPr>
            <a:xfrm>
              <a:off x="5530103" y="2888415"/>
              <a:ext cx="1662980" cy="3317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CF063859-2AD8-EBE6-D8F5-477D4680403E}"/>
                </a:ext>
              </a:extLst>
            </p:cNvPr>
            <p:cNvSpPr txBox="1"/>
            <p:nvPr/>
          </p:nvSpPr>
          <p:spPr>
            <a:xfrm>
              <a:off x="5701164" y="3892327"/>
              <a:ext cx="13379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private </a:t>
              </a:r>
              <a:r>
                <a:rPr lang="de-DE" sz="11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keys</a:t>
              </a:r>
              <a:endParaRPr lang="de-DE" sz="1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FFE639AF-B883-97CD-927B-15A23FF63EDF}"/>
                </a:ext>
              </a:extLst>
            </p:cNvPr>
            <p:cNvSpPr txBox="1"/>
            <p:nvPr/>
          </p:nvSpPr>
          <p:spPr>
            <a:xfrm>
              <a:off x="5647169" y="4386172"/>
              <a:ext cx="13379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common</a:t>
              </a:r>
              <a:r>
                <a:rPr lang="de-DE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de-DE" sz="11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key</a:t>
              </a:r>
              <a:endParaRPr lang="de-DE" sz="1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E6D80F7D-9B5C-5DA3-667C-C49E38A5D186}"/>
                </a:ext>
              </a:extLst>
            </p:cNvPr>
            <p:cNvSpPr txBox="1"/>
            <p:nvPr/>
          </p:nvSpPr>
          <p:spPr>
            <a:xfrm>
              <a:off x="4935461" y="4109454"/>
              <a:ext cx="3255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=</a:t>
              </a:r>
            </a:p>
          </p:txBody>
        </p: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13358F5A-443C-07E8-6066-968689AF2C95}"/>
                </a:ext>
              </a:extLst>
            </p:cNvPr>
            <p:cNvSpPr txBox="1"/>
            <p:nvPr/>
          </p:nvSpPr>
          <p:spPr>
            <a:xfrm>
              <a:off x="7392151" y="4109454"/>
              <a:ext cx="2062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=</a:t>
              </a:r>
            </a:p>
          </p:txBody>
        </p:sp>
      </p:grpSp>
      <p:sp>
        <p:nvSpPr>
          <p:cNvPr id="55" name="Textfeld 54">
            <a:extLst>
              <a:ext uri="{FF2B5EF4-FFF2-40B4-BE49-F238E27FC236}">
                <a16:creationId xmlns:a16="http://schemas.microsoft.com/office/drawing/2014/main" id="{ED4D82B4-2823-5C06-737B-F355526667FE}"/>
              </a:ext>
            </a:extLst>
          </p:cNvPr>
          <p:cNvSpPr txBox="1"/>
          <p:nvPr/>
        </p:nvSpPr>
        <p:spPr>
          <a:xfrm>
            <a:off x="8700247" y="4645959"/>
            <a:ext cx="376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5249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Add-In 2">
                <a:extLst>
                  <a:ext uri="{FF2B5EF4-FFF2-40B4-BE49-F238E27FC236}">
                    <a16:creationId xmlns:a16="http://schemas.microsoft.com/office/drawing/2014/main" id="{B12F4323-A736-874B-0C17-3E114849CD5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62000" y="426720"/>
              <a:ext cx="7620000" cy="429006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" name="Add-In 2">
                <a:extLst>
                  <a:ext uri="{FF2B5EF4-FFF2-40B4-BE49-F238E27FC236}">
                    <a16:creationId xmlns:a16="http://schemas.microsoft.com/office/drawing/2014/main" id="{B12F4323-A736-874B-0C17-3E114849CD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000" y="426720"/>
                <a:ext cx="7620000" cy="42900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0134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" name="Google Shape;206;p33"/>
          <p:cNvCxnSpPr>
            <a:cxnSpLocks/>
          </p:cNvCxnSpPr>
          <p:nvPr/>
        </p:nvCxnSpPr>
        <p:spPr>
          <a:xfrm>
            <a:off x="541795" y="902969"/>
            <a:ext cx="3056685" cy="3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BEEB38D0-C532-A31F-782C-2B30B3978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891" y="327657"/>
            <a:ext cx="3054589" cy="575667"/>
          </a:xfrm>
        </p:spPr>
        <p:txBody>
          <a:bodyPr/>
          <a:lstStyle/>
          <a:p>
            <a:r>
              <a:rPr lang="en-US" sz="2400" dirty="0"/>
              <a:t>Public Key Exchange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BC8E562-DB38-FEF7-81DE-4D8AF56B2344}"/>
              </a:ext>
            </a:extLst>
          </p:cNvPr>
          <p:cNvSpPr txBox="1"/>
          <p:nvPr/>
        </p:nvSpPr>
        <p:spPr>
          <a:xfrm>
            <a:off x="4790515" y="1038618"/>
            <a:ext cx="618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Alice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5381A0F-3B65-B539-EE4B-25714F223F3E}"/>
              </a:ext>
            </a:extLst>
          </p:cNvPr>
          <p:cNvSpPr txBox="1"/>
          <p:nvPr/>
        </p:nvSpPr>
        <p:spPr>
          <a:xfrm>
            <a:off x="7239057" y="1038618"/>
            <a:ext cx="618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Bob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2509314-026D-F941-B016-C55FE9BAD0B1}"/>
              </a:ext>
            </a:extLst>
          </p:cNvPr>
          <p:cNvSpPr txBox="1"/>
          <p:nvPr/>
        </p:nvSpPr>
        <p:spPr>
          <a:xfrm>
            <a:off x="5682560" y="1499260"/>
            <a:ext cx="13379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common</a:t>
            </a:r>
            <a:r>
              <a:rPr lang="de-DE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parameter</a:t>
            </a:r>
            <a:endParaRPr lang="de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ECA4E00-468C-D2C1-38A3-25C08B00DEAE}"/>
              </a:ext>
            </a:extLst>
          </p:cNvPr>
          <p:cNvSpPr txBox="1"/>
          <p:nvPr/>
        </p:nvSpPr>
        <p:spPr>
          <a:xfrm>
            <a:off x="5682560" y="2064206"/>
            <a:ext cx="13379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</a:t>
            </a:r>
            <a:r>
              <a:rPr lang="de-DE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keys</a:t>
            </a:r>
            <a:endParaRPr lang="de-DE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CE9DB82-4A7E-7729-A2BA-7E195905CEA3}"/>
              </a:ext>
            </a:extLst>
          </p:cNvPr>
          <p:cNvSpPr txBox="1"/>
          <p:nvPr/>
        </p:nvSpPr>
        <p:spPr>
          <a:xfrm>
            <a:off x="4958602" y="4109455"/>
            <a:ext cx="34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=</a:t>
            </a: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44D2B789-F3FA-DF1B-0C7C-E0AC2ED7783F}"/>
              </a:ext>
            </a:extLst>
          </p:cNvPr>
          <p:cNvGrpSpPr/>
          <p:nvPr/>
        </p:nvGrpSpPr>
        <p:grpSpPr>
          <a:xfrm>
            <a:off x="4572000" y="1346393"/>
            <a:ext cx="1055595" cy="3400419"/>
            <a:chOff x="4572000" y="1346393"/>
            <a:chExt cx="1055595" cy="3400419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E4ACD403-128E-8B35-9A74-E0A10F23C509}"/>
                </a:ext>
              </a:extLst>
            </p:cNvPr>
            <p:cNvSpPr/>
            <p:nvPr/>
          </p:nvSpPr>
          <p:spPr>
            <a:xfrm>
              <a:off x="4572000" y="1346393"/>
              <a:ext cx="1055595" cy="3400419"/>
            </a:xfrm>
            <a:prstGeom prst="rect">
              <a:avLst/>
            </a:prstGeom>
            <a:solidFill>
              <a:schemeClr val="bg1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CBEB53DF-6468-7270-88A7-753F1AC98BDA}"/>
                </a:ext>
              </a:extLst>
            </p:cNvPr>
            <p:cNvSpPr/>
            <p:nvPr/>
          </p:nvSpPr>
          <p:spPr>
            <a:xfrm>
              <a:off x="4901454" y="1464292"/>
              <a:ext cx="376518" cy="307777"/>
            </a:xfrm>
            <a:prstGeom prst="rect">
              <a:avLst/>
            </a:prstGeom>
            <a:solidFill>
              <a:srgbClr val="FFFF00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3FDF4FFB-D48A-A3A7-3C79-65D05023D2C6}"/>
                </a:ext>
              </a:extLst>
            </p:cNvPr>
            <p:cNvSpPr txBox="1"/>
            <p:nvPr/>
          </p:nvSpPr>
          <p:spPr>
            <a:xfrm>
              <a:off x="4901454" y="1760450"/>
              <a:ext cx="2179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tx1"/>
                  </a:solidFill>
                </a:rPr>
                <a:t>⊕</a:t>
              </a:r>
            </a:p>
            <a:p>
              <a:endParaRPr lang="de-DE" dirty="0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A2AA91FD-F585-B13E-E096-8B1ED1F07ABB}"/>
                </a:ext>
              </a:extLst>
            </p:cNvPr>
            <p:cNvSpPr/>
            <p:nvPr/>
          </p:nvSpPr>
          <p:spPr>
            <a:xfrm>
              <a:off x="4901454" y="2064206"/>
              <a:ext cx="376518" cy="307777"/>
            </a:xfrm>
            <a:prstGeom prst="rect">
              <a:avLst/>
            </a:prstGeom>
            <a:solidFill>
              <a:srgbClr val="FF5A00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A63F4E31-6413-DB9F-66F1-6201CB1CCEA1}"/>
                </a:ext>
              </a:extLst>
            </p:cNvPr>
            <p:cNvSpPr/>
            <p:nvPr/>
          </p:nvSpPr>
          <p:spPr>
            <a:xfrm>
              <a:off x="4750175" y="2580638"/>
              <a:ext cx="679075" cy="307777"/>
            </a:xfrm>
            <a:prstGeom prst="rect">
              <a:avLst/>
            </a:prstGeom>
            <a:solidFill>
              <a:srgbClr val="FFBE60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  <a:p>
              <a:pPr algn="ctr"/>
              <a:r>
                <a:rPr lang="de-DE" dirty="0" err="1">
                  <a:solidFill>
                    <a:schemeClr val="tx1"/>
                  </a:solidFill>
                </a:rPr>
                <a:t>g⊕a</a:t>
              </a:r>
              <a:endParaRPr lang="de-DE" dirty="0">
                <a:solidFill>
                  <a:schemeClr val="tx1"/>
                </a:solidFill>
              </a:endParaRPr>
            </a:p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8CCC5E8-8B6F-AD97-291B-DA0051761562}"/>
                </a:ext>
              </a:extLst>
            </p:cNvPr>
            <p:cNvSpPr txBox="1"/>
            <p:nvPr/>
          </p:nvSpPr>
          <p:spPr>
            <a:xfrm>
              <a:off x="4952469" y="2304140"/>
              <a:ext cx="3255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=</a:t>
              </a: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0A3EC6A8-F9AB-C756-33CD-3CE597AF4819}"/>
                </a:ext>
              </a:extLst>
            </p:cNvPr>
            <p:cNvSpPr/>
            <p:nvPr/>
          </p:nvSpPr>
          <p:spPr>
            <a:xfrm>
              <a:off x="4750175" y="3250741"/>
              <a:ext cx="679075" cy="307777"/>
            </a:xfrm>
            <a:prstGeom prst="rect">
              <a:avLst/>
            </a:prstGeom>
            <a:solidFill>
              <a:srgbClr val="93BBFF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  <a:p>
              <a:pPr algn="ctr"/>
              <a:r>
                <a:rPr lang="de-DE" dirty="0" err="1">
                  <a:solidFill>
                    <a:schemeClr val="tx1"/>
                  </a:solidFill>
                </a:rPr>
                <a:t>g⊕b</a:t>
              </a:r>
              <a:endParaRPr lang="de-DE" dirty="0">
                <a:solidFill>
                  <a:schemeClr val="tx1"/>
                </a:solidFill>
              </a:endParaRPr>
            </a:p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0D548AD9-9417-A8D9-1ECA-BB23F0D4E773}"/>
                </a:ext>
              </a:extLst>
            </p:cNvPr>
            <p:cNvSpPr txBox="1"/>
            <p:nvPr/>
          </p:nvSpPr>
          <p:spPr>
            <a:xfrm>
              <a:off x="4905999" y="3546602"/>
              <a:ext cx="500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tx1"/>
                  </a:solidFill>
                </a:rPr>
                <a:t>⊕</a:t>
              </a:r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95B15D94-D31C-7BA3-8697-94D59BD86CC1}"/>
                </a:ext>
              </a:extLst>
            </p:cNvPr>
            <p:cNvSpPr/>
            <p:nvPr/>
          </p:nvSpPr>
          <p:spPr>
            <a:xfrm>
              <a:off x="4907975" y="3846160"/>
              <a:ext cx="376518" cy="307777"/>
            </a:xfrm>
            <a:prstGeom prst="rect">
              <a:avLst/>
            </a:prstGeom>
            <a:solidFill>
              <a:srgbClr val="FF5A00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1ABC1C8B-3FB3-74E5-B1CF-1BF5AFCE2752}"/>
                </a:ext>
              </a:extLst>
            </p:cNvPr>
            <p:cNvSpPr/>
            <p:nvPr/>
          </p:nvSpPr>
          <p:spPr>
            <a:xfrm>
              <a:off x="4649323" y="4363089"/>
              <a:ext cx="880780" cy="307777"/>
            </a:xfrm>
            <a:prstGeom prst="rect">
              <a:avLst/>
            </a:prstGeom>
            <a:solidFill>
              <a:srgbClr val="796300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  <a:p>
              <a:pPr algn="ctr"/>
              <a:r>
                <a:rPr lang="de-DE" dirty="0" err="1">
                  <a:solidFill>
                    <a:schemeClr val="bg2"/>
                  </a:solidFill>
                </a:rPr>
                <a:t>g⊕b⊕a</a:t>
              </a:r>
              <a:endParaRPr lang="de-DE" dirty="0">
                <a:solidFill>
                  <a:schemeClr val="bg2"/>
                </a:solidFill>
              </a:endParaRPr>
            </a:p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Textfeld 27">
            <a:extLst>
              <a:ext uri="{FF2B5EF4-FFF2-40B4-BE49-F238E27FC236}">
                <a16:creationId xmlns:a16="http://schemas.microsoft.com/office/drawing/2014/main" id="{3905D01B-0C75-0D38-1D01-CE6A9EB92233}"/>
              </a:ext>
            </a:extLst>
          </p:cNvPr>
          <p:cNvSpPr txBox="1"/>
          <p:nvPr/>
        </p:nvSpPr>
        <p:spPr>
          <a:xfrm>
            <a:off x="5694828" y="2542579"/>
            <a:ext cx="127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de-DE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keys</a:t>
            </a:r>
            <a:endParaRPr lang="de-DE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DF4860D8-D303-12E5-A449-18704BD6D3D1}"/>
              </a:ext>
            </a:extLst>
          </p:cNvPr>
          <p:cNvGrpSpPr/>
          <p:nvPr/>
        </p:nvGrpSpPr>
        <p:grpSpPr>
          <a:xfrm>
            <a:off x="7020541" y="1346393"/>
            <a:ext cx="1055595" cy="3400419"/>
            <a:chOff x="4571999" y="1346393"/>
            <a:chExt cx="1055595" cy="3400419"/>
          </a:xfrm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F5693924-9F06-5A13-1A4E-85CD6DC332B5}"/>
                </a:ext>
              </a:extLst>
            </p:cNvPr>
            <p:cNvSpPr/>
            <p:nvPr/>
          </p:nvSpPr>
          <p:spPr>
            <a:xfrm>
              <a:off x="4571999" y="1346393"/>
              <a:ext cx="1055595" cy="3400419"/>
            </a:xfrm>
            <a:prstGeom prst="rect">
              <a:avLst/>
            </a:prstGeom>
            <a:solidFill>
              <a:schemeClr val="bg1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8FD6CB6F-8CE1-936B-E023-365AB32FDFBA}"/>
                </a:ext>
              </a:extLst>
            </p:cNvPr>
            <p:cNvSpPr/>
            <p:nvPr/>
          </p:nvSpPr>
          <p:spPr>
            <a:xfrm>
              <a:off x="4901454" y="1464292"/>
              <a:ext cx="376518" cy="307777"/>
            </a:xfrm>
            <a:prstGeom prst="rect">
              <a:avLst/>
            </a:prstGeom>
            <a:solidFill>
              <a:srgbClr val="FFFF00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72E0AF43-101F-9FA9-3AD0-7ED4DD39C7F2}"/>
                </a:ext>
              </a:extLst>
            </p:cNvPr>
            <p:cNvSpPr txBox="1"/>
            <p:nvPr/>
          </p:nvSpPr>
          <p:spPr>
            <a:xfrm>
              <a:off x="4901454" y="1760450"/>
              <a:ext cx="2179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tx1"/>
                  </a:solidFill>
                </a:rPr>
                <a:t>⊕</a:t>
              </a:r>
            </a:p>
            <a:p>
              <a:endParaRPr lang="de-DE" dirty="0"/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61B219B5-D742-434C-6A39-509CA35179A2}"/>
                </a:ext>
              </a:extLst>
            </p:cNvPr>
            <p:cNvSpPr/>
            <p:nvPr/>
          </p:nvSpPr>
          <p:spPr>
            <a:xfrm>
              <a:off x="4901454" y="2064206"/>
              <a:ext cx="376518" cy="307777"/>
            </a:xfrm>
            <a:prstGeom prst="rect">
              <a:avLst/>
            </a:prstGeom>
            <a:solidFill>
              <a:srgbClr val="5DCAC5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BCA6BF7A-B9A5-6F86-E71A-35EF93759D23}"/>
                </a:ext>
              </a:extLst>
            </p:cNvPr>
            <p:cNvSpPr/>
            <p:nvPr/>
          </p:nvSpPr>
          <p:spPr>
            <a:xfrm>
              <a:off x="4750175" y="2580638"/>
              <a:ext cx="679075" cy="307777"/>
            </a:xfrm>
            <a:prstGeom prst="rect">
              <a:avLst/>
            </a:prstGeom>
            <a:solidFill>
              <a:srgbClr val="93BBFF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  <a:p>
              <a:pPr algn="ctr"/>
              <a:r>
                <a:rPr lang="de-DE" dirty="0" err="1">
                  <a:solidFill>
                    <a:schemeClr val="tx1"/>
                  </a:solidFill>
                </a:rPr>
                <a:t>g⊕b</a:t>
              </a:r>
              <a:endParaRPr lang="de-DE" dirty="0">
                <a:solidFill>
                  <a:schemeClr val="tx1"/>
                </a:solidFill>
              </a:endParaRPr>
            </a:p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CE6982E0-036D-72B9-2913-9B9C54F7222B}"/>
                </a:ext>
              </a:extLst>
            </p:cNvPr>
            <p:cNvSpPr txBox="1"/>
            <p:nvPr/>
          </p:nvSpPr>
          <p:spPr>
            <a:xfrm>
              <a:off x="4952469" y="2304140"/>
              <a:ext cx="3255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=</a:t>
              </a: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A147068D-480C-6D25-C930-394D7243DF68}"/>
                </a:ext>
              </a:extLst>
            </p:cNvPr>
            <p:cNvSpPr/>
            <p:nvPr/>
          </p:nvSpPr>
          <p:spPr>
            <a:xfrm>
              <a:off x="4750175" y="3250741"/>
              <a:ext cx="679075" cy="307777"/>
            </a:xfrm>
            <a:prstGeom prst="rect">
              <a:avLst/>
            </a:prstGeom>
            <a:solidFill>
              <a:srgbClr val="FFBE60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  <a:p>
              <a:pPr algn="ctr"/>
              <a:r>
                <a:rPr lang="de-DE" dirty="0" err="1">
                  <a:solidFill>
                    <a:schemeClr val="tx1"/>
                  </a:solidFill>
                </a:rPr>
                <a:t>g⊕a</a:t>
              </a:r>
              <a:endParaRPr lang="de-DE" dirty="0">
                <a:solidFill>
                  <a:schemeClr val="tx1"/>
                </a:solidFill>
              </a:endParaRPr>
            </a:p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C53AA0A2-CA34-2E51-A028-22990ACCD3CB}"/>
                </a:ext>
              </a:extLst>
            </p:cNvPr>
            <p:cNvSpPr txBox="1"/>
            <p:nvPr/>
          </p:nvSpPr>
          <p:spPr>
            <a:xfrm>
              <a:off x="4905999" y="3546602"/>
              <a:ext cx="500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tx1"/>
                  </a:solidFill>
                </a:rPr>
                <a:t>⊕</a:t>
              </a:r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E5006CB7-2EC6-1B17-D91B-22EB4D06A9D1}"/>
                </a:ext>
              </a:extLst>
            </p:cNvPr>
            <p:cNvSpPr/>
            <p:nvPr/>
          </p:nvSpPr>
          <p:spPr>
            <a:xfrm>
              <a:off x="4907975" y="3846160"/>
              <a:ext cx="376518" cy="307777"/>
            </a:xfrm>
            <a:prstGeom prst="rect">
              <a:avLst/>
            </a:prstGeom>
            <a:solidFill>
              <a:srgbClr val="5DCAC5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BC22099E-953B-2761-C3F9-C7F3CA9511AB}"/>
                </a:ext>
              </a:extLst>
            </p:cNvPr>
            <p:cNvSpPr/>
            <p:nvPr/>
          </p:nvSpPr>
          <p:spPr>
            <a:xfrm>
              <a:off x="4649323" y="4363089"/>
              <a:ext cx="880780" cy="307777"/>
            </a:xfrm>
            <a:prstGeom prst="rect">
              <a:avLst/>
            </a:prstGeom>
            <a:solidFill>
              <a:srgbClr val="796300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  <a:p>
              <a:pPr algn="ctr"/>
              <a:r>
                <a:rPr lang="de-DE" dirty="0" err="1">
                  <a:solidFill>
                    <a:schemeClr val="bg2"/>
                  </a:solidFill>
                </a:rPr>
                <a:t>g⊕a⊕b</a:t>
              </a:r>
              <a:endParaRPr lang="de-DE" dirty="0">
                <a:solidFill>
                  <a:schemeClr val="bg2"/>
                </a:solidFill>
              </a:endParaRPr>
            </a:p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CA8D4A3-43B9-3448-14F1-B0E18A4F860C}"/>
              </a:ext>
            </a:extLst>
          </p:cNvPr>
          <p:cNvCxnSpPr>
            <a:cxnSpLocks/>
          </p:cNvCxnSpPr>
          <p:nvPr/>
        </p:nvCxnSpPr>
        <p:spPr>
          <a:xfrm flipH="1">
            <a:off x="5530103" y="2932409"/>
            <a:ext cx="1567762" cy="3183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5DB9F3A6-0F6E-0B7E-B217-575745EFC59E}"/>
              </a:ext>
            </a:extLst>
          </p:cNvPr>
          <p:cNvCxnSpPr>
            <a:cxnSpLocks/>
          </p:cNvCxnSpPr>
          <p:nvPr/>
        </p:nvCxnSpPr>
        <p:spPr>
          <a:xfrm>
            <a:off x="5530103" y="2888415"/>
            <a:ext cx="1662980" cy="3317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feld 49">
            <a:extLst>
              <a:ext uri="{FF2B5EF4-FFF2-40B4-BE49-F238E27FC236}">
                <a16:creationId xmlns:a16="http://schemas.microsoft.com/office/drawing/2014/main" id="{CF063859-2AD8-EBE6-D8F5-477D4680403E}"/>
              </a:ext>
            </a:extLst>
          </p:cNvPr>
          <p:cNvSpPr txBox="1"/>
          <p:nvPr/>
        </p:nvSpPr>
        <p:spPr>
          <a:xfrm>
            <a:off x="5701164" y="3892327"/>
            <a:ext cx="13379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</a:t>
            </a:r>
            <a:r>
              <a:rPr lang="de-DE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keys</a:t>
            </a:r>
            <a:endParaRPr lang="de-DE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FFE639AF-B883-97CD-927B-15A23FF63EDF}"/>
              </a:ext>
            </a:extLst>
          </p:cNvPr>
          <p:cNvSpPr txBox="1"/>
          <p:nvPr/>
        </p:nvSpPr>
        <p:spPr>
          <a:xfrm>
            <a:off x="5647169" y="4386172"/>
            <a:ext cx="13379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common</a:t>
            </a:r>
            <a:r>
              <a:rPr lang="de-DE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endParaRPr lang="de-DE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3BE85D2-90C1-33EC-2556-171D7A0F5DEA}"/>
              </a:ext>
            </a:extLst>
          </p:cNvPr>
          <p:cNvSpPr txBox="1"/>
          <p:nvPr/>
        </p:nvSpPr>
        <p:spPr>
          <a:xfrm>
            <a:off x="732635" y="1343177"/>
            <a:ext cx="3496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Nunito" pitchFamily="2" charset="0"/>
              </a:rPr>
              <a:t>Annahmen: </a:t>
            </a:r>
          </a:p>
          <a:p>
            <a:endParaRPr lang="de-DE" dirty="0">
              <a:latin typeface="Nunito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dirty="0">
                <a:solidFill>
                  <a:schemeClr val="tx1"/>
                </a:solidFill>
                <a:latin typeface="Nunito" pitchFamily="2" charset="0"/>
              </a:rPr>
              <a:t>„Kommutativität“: </a:t>
            </a:r>
            <a:r>
              <a:rPr lang="de-DE" dirty="0" err="1">
                <a:solidFill>
                  <a:schemeClr val="tx1"/>
                </a:solidFill>
                <a:latin typeface="Nunito" pitchFamily="2" charset="0"/>
              </a:rPr>
              <a:t>g⊕a⊕b</a:t>
            </a:r>
            <a:r>
              <a:rPr lang="de-DE" dirty="0">
                <a:solidFill>
                  <a:schemeClr val="tx1"/>
                </a:solidFill>
                <a:latin typeface="Nunito" pitchFamily="2" charset="0"/>
              </a:rPr>
              <a:t> = </a:t>
            </a:r>
            <a:r>
              <a:rPr lang="de-DE" dirty="0" err="1">
                <a:solidFill>
                  <a:schemeClr val="tx1"/>
                </a:solidFill>
                <a:latin typeface="Nunito" pitchFamily="2" charset="0"/>
              </a:rPr>
              <a:t>g⊕b⊕a</a:t>
            </a:r>
            <a:endParaRPr lang="de-DE" dirty="0">
              <a:solidFill>
                <a:schemeClr val="tx1"/>
              </a:solidFill>
              <a:latin typeface="Nunito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dirty="0">
                <a:solidFill>
                  <a:schemeClr val="bg2"/>
                </a:solidFill>
                <a:latin typeface="Nunito" pitchFamily="2" charset="0"/>
              </a:rPr>
              <a:t> </a:t>
            </a:r>
            <a:r>
              <a:rPr lang="de-DE" dirty="0">
                <a:solidFill>
                  <a:schemeClr val="tx1"/>
                </a:solidFill>
                <a:latin typeface="Nunito" pitchFamily="2" charset="0"/>
              </a:rPr>
              <a:t>⊕ ist eine Einwegfunktion</a:t>
            </a:r>
            <a:endParaRPr lang="de-DE" dirty="0">
              <a:latin typeface="Nunito" pitchFamily="2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176D94C-1636-3945-BEBA-FF7CCE41662E}"/>
              </a:ext>
            </a:extLst>
          </p:cNvPr>
          <p:cNvSpPr txBox="1"/>
          <p:nvPr/>
        </p:nvSpPr>
        <p:spPr>
          <a:xfrm>
            <a:off x="8700247" y="4645959"/>
            <a:ext cx="376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6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C8720D5-4E02-CC65-D5CD-FBC1D96F0A68}"/>
              </a:ext>
            </a:extLst>
          </p:cNvPr>
          <p:cNvGrpSpPr/>
          <p:nvPr/>
        </p:nvGrpSpPr>
        <p:grpSpPr>
          <a:xfrm>
            <a:off x="745088" y="2570794"/>
            <a:ext cx="3483783" cy="2477685"/>
            <a:chOff x="786194" y="2570193"/>
            <a:chExt cx="3483783" cy="2477685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9572C018-3A78-D496-D62A-095B4CBB954B}"/>
                </a:ext>
              </a:extLst>
            </p:cNvPr>
            <p:cNvSpPr/>
            <p:nvPr/>
          </p:nvSpPr>
          <p:spPr>
            <a:xfrm>
              <a:off x="786194" y="2570193"/>
              <a:ext cx="3388659" cy="218364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de-DE" dirty="0">
                <a:solidFill>
                  <a:schemeClr val="tx1"/>
                </a:solidFill>
                <a:cs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feld 8">
                  <a:extLst>
                    <a:ext uri="{FF2B5EF4-FFF2-40B4-BE49-F238E27FC236}">
                      <a16:creationId xmlns:a16="http://schemas.microsoft.com/office/drawing/2014/main" id="{1F44B784-956F-F591-1896-549A71DE1234}"/>
                    </a:ext>
                  </a:extLst>
                </p:cNvPr>
                <p:cNvSpPr txBox="1"/>
                <p:nvPr/>
              </p:nvSpPr>
              <p:spPr>
                <a:xfrm>
                  <a:off x="853965" y="2631960"/>
                  <a:ext cx="3416012" cy="2415918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t">
                  <a:spAutoFit/>
                </a:bodyPr>
                <a:lstStyle/>
                <a:p>
                  <a:r>
                    <a:rPr lang="de-DE" sz="1300" b="1" i="0" u="none" strike="noStrike" baseline="0" dirty="0">
                      <a:latin typeface="Cambria Math"/>
                      <a:ea typeface="Cambria Math"/>
                      <a:cs typeface="Questrial"/>
                    </a:rPr>
                    <a:t>Definition (</a:t>
                  </a:r>
                  <a:r>
                    <a:rPr lang="de-DE" sz="1300" b="1" dirty="0">
                      <a:latin typeface="Cambria Math"/>
                      <a:ea typeface="Cambria Math"/>
                      <a:cs typeface="Questrial"/>
                    </a:rPr>
                    <a:t>Einwegfunktion</a:t>
                  </a:r>
                  <a:r>
                    <a:rPr lang="de-DE" sz="1300" b="1" i="0" u="none" strike="noStrike" baseline="0" dirty="0">
                      <a:latin typeface="Cambria Math"/>
                      <a:ea typeface="Cambria Math"/>
                      <a:cs typeface="Questrial"/>
                    </a:rPr>
                    <a:t>)</a:t>
                  </a:r>
                  <a:r>
                    <a:rPr lang="de-DE" sz="1300" b="1" dirty="0">
                      <a:latin typeface="Cambria Math"/>
                      <a:ea typeface="Cambria Math"/>
                      <a:cs typeface="Questrial"/>
                    </a:rPr>
                    <a:t> </a:t>
                  </a:r>
                  <a:endParaRPr lang="de-DE" sz="1300" b="1" i="0" u="none" strike="noStrike" baseline="0" dirty="0">
                    <a:latin typeface="Cambria Math" panose="02040503050406030204" pitchFamily="18" charset="0"/>
                    <a:ea typeface="Cambria Math" panose="02040503050406030204" pitchFamily="18" charset="0"/>
                    <a:cs typeface="Questrial" pitchFamily="2" charset="0"/>
                  </a:endParaRPr>
                </a:p>
                <a:p>
                  <a:r>
                    <a:rPr lang="de-DE" sz="1300" dirty="0">
                      <a:latin typeface="Cambria Math"/>
                      <a:ea typeface="Cambria Math"/>
                      <a:cs typeface="Questrial"/>
                    </a:rPr>
                    <a:t>Eine Funktion heißt </a:t>
                  </a:r>
                  <a:r>
                    <a:rPr lang="de-DE" sz="1300" i="1" dirty="0">
                      <a:latin typeface="Cambria Math"/>
                      <a:ea typeface="Cambria Math"/>
                      <a:cs typeface="Questrial"/>
                    </a:rPr>
                    <a:t>Einwegfunktion</a:t>
                  </a:r>
                  <a:r>
                    <a:rPr lang="de-DE" sz="1300" dirty="0">
                      <a:latin typeface="Cambria Math"/>
                      <a:ea typeface="Cambria Math"/>
                      <a:cs typeface="Questrial"/>
                    </a:rPr>
                    <a:t>, falls :</a:t>
                  </a:r>
                  <a:endParaRPr lang="de-DE" sz="1300" dirty="0">
                    <a:latin typeface="Cambria Math"/>
                    <a:ea typeface="Cambria Math"/>
                  </a:endParaRPr>
                </a:p>
                <a:p>
                  <a:endParaRPr lang="de-DE" sz="1300" dirty="0">
                    <a:latin typeface="Cambria Math"/>
                    <a:ea typeface="Cambria Math"/>
                    <a:cs typeface="Questrial"/>
                  </a:endParaRPr>
                </a:p>
                <a:p>
                  <a:pPr marL="342900" indent="-342900">
                    <a:buAutoNum type="arabicPeriod"/>
                  </a:pPr>
                  <a:r>
                    <a:rPr lang="de-DE" sz="1300" dirty="0">
                      <a:latin typeface="Cambria Math"/>
                      <a:ea typeface="Cambria Math"/>
                      <a:cs typeface="Questrial"/>
                    </a:rPr>
                    <a:t>Es existiert PPT Algorithmus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300" i="1" dirty="0">
                              <a:latin typeface="Cambria Math" panose="02040503050406030204" pitchFamily="18" charset="0"/>
                              <a:ea typeface="Cambria Math"/>
                              <a:cs typeface="Questrial"/>
                            </a:rPr>
                          </m:ctrlPr>
                        </m:sSubPr>
                        <m:e>
                          <m:r>
                            <a:rPr lang="de-DE" sz="1300" i="1" dirty="0">
                              <a:latin typeface="Cambria Math" panose="02040503050406030204" pitchFamily="18" charset="0"/>
                              <a:ea typeface="Cambria Math"/>
                              <a:cs typeface="Questrial"/>
                            </a:rPr>
                            <m:t>𝑀</m:t>
                          </m:r>
                        </m:e>
                        <m:sub>
                          <m:r>
                            <a:rPr lang="de-DE" sz="1300" i="1" dirty="0">
                              <a:latin typeface="Cambria Math" panose="02040503050406030204" pitchFamily="18" charset="0"/>
                              <a:ea typeface="Cambria Math"/>
                              <a:cs typeface="Questrial"/>
                            </a:rPr>
                            <m:t>𝑓</m:t>
                          </m:r>
                        </m:sub>
                      </m:sSub>
                    </m:oMath>
                  </a14:m>
                  <a:r>
                    <a:rPr lang="de-DE" sz="1300" dirty="0">
                      <a:latin typeface="Cambria Math"/>
                      <a:ea typeface="Cambria Math"/>
                      <a:cs typeface="Questrial"/>
                    </a:rPr>
                    <a:t> , sodass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300" i="1" dirty="0" smtClean="0">
                              <a:latin typeface="Cambria Math" panose="02040503050406030204" pitchFamily="18" charset="0"/>
                              <a:ea typeface="Cambria Math"/>
                              <a:cs typeface="Questrial"/>
                            </a:rPr>
                          </m:ctrlPr>
                        </m:sSubPr>
                        <m:e>
                          <m:r>
                            <a:rPr lang="de-DE" sz="1300" b="0" i="1" dirty="0" smtClean="0">
                              <a:latin typeface="Cambria Math" panose="02040503050406030204" pitchFamily="18" charset="0"/>
                              <a:ea typeface="Cambria Math"/>
                              <a:cs typeface="Questrial"/>
                            </a:rPr>
                            <m:t>𝑀</m:t>
                          </m:r>
                        </m:e>
                        <m:sub>
                          <m:r>
                            <a:rPr lang="de-DE" sz="1300" b="0" i="1" dirty="0" smtClean="0">
                              <a:latin typeface="Cambria Math" panose="02040503050406030204" pitchFamily="18" charset="0"/>
                              <a:ea typeface="Cambria Math"/>
                              <a:cs typeface="Questrial"/>
                            </a:rPr>
                            <m:t>𝑓</m:t>
                          </m:r>
                        </m:sub>
                      </m:sSub>
                      <m:r>
                        <a:rPr lang="de-DE" sz="1300" i="1" dirty="0" smtClean="0">
                          <a:latin typeface="Cambria Math" panose="02040503050406030204" pitchFamily="18" charset="0"/>
                          <a:ea typeface="Cambria Math"/>
                          <a:cs typeface="Questrial"/>
                        </a:rPr>
                        <m:t>(</m:t>
                      </m:r>
                      <m:r>
                        <a:rPr lang="de-DE" sz="1300" i="1" dirty="0" smtClean="0">
                          <a:latin typeface="Cambria Math" panose="02040503050406030204" pitchFamily="18" charset="0"/>
                          <a:ea typeface="Cambria Math"/>
                          <a:cs typeface="Questrial"/>
                        </a:rPr>
                        <m:t>𝑥</m:t>
                      </m:r>
                      <m:r>
                        <a:rPr lang="de-DE" sz="1300" i="1" dirty="0" smtClean="0">
                          <a:latin typeface="Cambria Math" panose="02040503050406030204" pitchFamily="18" charset="0"/>
                          <a:ea typeface="Cambria Math"/>
                          <a:cs typeface="Questrial"/>
                        </a:rPr>
                        <m:t>) = </m:t>
                      </m:r>
                      <m:r>
                        <a:rPr lang="de-DE" sz="1300" i="1" dirty="0" smtClean="0">
                          <a:latin typeface="Cambria Math" panose="02040503050406030204" pitchFamily="18" charset="0"/>
                          <a:ea typeface="Cambria Math"/>
                          <a:cs typeface="Questrial"/>
                        </a:rPr>
                        <m:t>𝑓</m:t>
                      </m:r>
                      <m:r>
                        <a:rPr lang="de-DE" sz="1300" i="1" dirty="0" smtClean="0">
                          <a:latin typeface="Cambria Math" panose="02040503050406030204" pitchFamily="18" charset="0"/>
                          <a:ea typeface="Cambria Math"/>
                          <a:cs typeface="Questrial"/>
                        </a:rPr>
                        <m:t>(</m:t>
                      </m:r>
                      <m:r>
                        <a:rPr lang="de-DE" sz="1300" i="1" dirty="0" smtClean="0">
                          <a:latin typeface="Cambria Math" panose="02040503050406030204" pitchFamily="18" charset="0"/>
                          <a:ea typeface="Cambria Math"/>
                          <a:cs typeface="Questrial"/>
                        </a:rPr>
                        <m:t>𝑥</m:t>
                      </m:r>
                      <m:r>
                        <a:rPr lang="de-DE" sz="1300" i="1" dirty="0" smtClean="0">
                          <a:latin typeface="Cambria Math" panose="02040503050406030204" pitchFamily="18" charset="0"/>
                          <a:ea typeface="Cambria Math"/>
                          <a:cs typeface="Questrial"/>
                        </a:rPr>
                        <m:t>) </m:t>
                      </m:r>
                    </m:oMath>
                  </a14:m>
                  <a:endParaRPr lang="de-DE" sz="1300" dirty="0">
                    <a:latin typeface="Cambria Math"/>
                    <a:ea typeface="Cambria Math"/>
                    <a:cs typeface="Questrial"/>
                  </a:endParaRPr>
                </a:p>
                <a:p>
                  <a:pPr marL="342900" indent="-342900">
                    <a:buAutoNum type="arabicPeriod"/>
                  </a:pPr>
                  <a:r>
                    <a:rPr lang="de-DE" sz="1300" dirty="0">
                      <a:latin typeface="Cambria Math"/>
                      <a:ea typeface="Cambria Math"/>
                    </a:rPr>
                    <a:t>es existiert kein PPT Algorithmus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de-DE" sz="1300" b="0" i="1" dirty="0" smtClean="0">
                              <a:latin typeface="Cambria Math" panose="02040503050406030204" pitchFamily="18" charset="0"/>
                              <a:ea typeface="Cambria Math"/>
                              <a:cs typeface="Questrial"/>
                            </a:rPr>
                          </m:ctrlPr>
                        </m:sSubSupPr>
                        <m:e>
                          <m:r>
                            <a:rPr lang="de-DE" sz="1300" b="0" i="1" dirty="0" smtClean="0">
                              <a:latin typeface="Cambria Math" panose="02040503050406030204" pitchFamily="18" charset="0"/>
                              <a:ea typeface="Cambria Math"/>
                              <a:cs typeface="Questrial"/>
                            </a:rPr>
                            <m:t>𝑀</m:t>
                          </m:r>
                        </m:e>
                        <m:sub>
                          <m:r>
                            <a:rPr lang="de-DE" sz="1300" b="0" i="1" dirty="0" smtClean="0">
                              <a:latin typeface="Cambria Math" panose="02040503050406030204" pitchFamily="18" charset="0"/>
                              <a:ea typeface="Cambria Math"/>
                              <a:cs typeface="Questrial"/>
                            </a:rPr>
                            <m:t>𝑓</m:t>
                          </m:r>
                        </m:sub>
                        <m:sup>
                          <m:r>
                            <a:rPr lang="de-DE" sz="1300" b="0" i="1" dirty="0" smtClean="0">
                              <a:latin typeface="Cambria Math" panose="02040503050406030204" pitchFamily="18" charset="0"/>
                              <a:ea typeface="Cambria Math"/>
                              <a:cs typeface="Questrial"/>
                            </a:rPr>
                            <m:t>−1</m:t>
                          </m:r>
                        </m:sup>
                      </m:sSubSup>
                    </m:oMath>
                  </a14:m>
                  <a:r>
                    <a:rPr lang="de-DE" sz="1300" dirty="0">
                      <a:latin typeface="Cambria Math"/>
                      <a:ea typeface="Cambria Math"/>
                    </a:rPr>
                    <a:t> , der mit nicht vernachlässigbarer Wahrscheinlichkeit zu dem eingegebenen Bild ein Urbild ausgibt.</a:t>
                  </a:r>
                  <a:endParaRPr lang="de-DE" sz="1300" dirty="0">
                    <a:latin typeface="Cambria Math"/>
                    <a:ea typeface="Cambria Math"/>
                    <a:cs typeface="Questrial"/>
                  </a:endParaRPr>
                </a:p>
                <a:p>
                  <a:endParaRPr lang="de-DE" dirty="0">
                    <a:latin typeface="Cambria Math"/>
                    <a:ea typeface="Cambria Math"/>
                    <a:cs typeface="Questrial"/>
                  </a:endParaRPr>
                </a:p>
                <a:p>
                  <a:endParaRPr lang="de-DE" dirty="0">
                    <a:latin typeface="Cambria Math"/>
                    <a:ea typeface="Cambria Math"/>
                    <a:cs typeface="Questrial"/>
                  </a:endParaRPr>
                </a:p>
              </p:txBody>
            </p:sp>
          </mc:Choice>
          <mc:Fallback xmlns="">
            <p:sp>
              <p:nvSpPr>
                <p:cNvPr id="10" name="Textfeld 8">
                  <a:extLst>
                    <a:ext uri="{FF2B5EF4-FFF2-40B4-BE49-F238E27FC236}">
                      <a16:creationId xmlns:a16="http://schemas.microsoft.com/office/drawing/2014/main" id="{1F44B784-956F-F591-1896-549A71DE12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965" y="2631960"/>
                  <a:ext cx="3416012" cy="2415918"/>
                </a:xfrm>
                <a:prstGeom prst="rect">
                  <a:avLst/>
                </a:prstGeom>
                <a:blipFill>
                  <a:blip r:embed="rId3"/>
                  <a:stretch>
                    <a:fillRect l="-178" t="-25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C2E84483-A87B-94FE-D58C-C35B5882D08D}"/>
              </a:ext>
            </a:extLst>
          </p:cNvPr>
          <p:cNvSpPr txBox="1"/>
          <p:nvPr/>
        </p:nvSpPr>
        <p:spPr>
          <a:xfrm>
            <a:off x="4935461" y="4109454"/>
            <a:ext cx="325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=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2C9B285-4640-EC29-DD51-096874006152}"/>
              </a:ext>
            </a:extLst>
          </p:cNvPr>
          <p:cNvSpPr txBox="1"/>
          <p:nvPr/>
        </p:nvSpPr>
        <p:spPr>
          <a:xfrm>
            <a:off x="7392151" y="4109454"/>
            <a:ext cx="206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20882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206;p33">
            <a:extLst>
              <a:ext uri="{FF2B5EF4-FFF2-40B4-BE49-F238E27FC236}">
                <a16:creationId xmlns:a16="http://schemas.microsoft.com/office/drawing/2014/main" id="{9C03F629-2103-B136-5E0A-9D954B52E3A5}"/>
              </a:ext>
            </a:extLst>
          </p:cNvPr>
          <p:cNvCxnSpPr>
            <a:cxnSpLocks/>
          </p:cNvCxnSpPr>
          <p:nvPr/>
        </p:nvCxnSpPr>
        <p:spPr>
          <a:xfrm>
            <a:off x="541795" y="896245"/>
            <a:ext cx="419157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itle 2">
            <a:extLst>
              <a:ext uri="{FF2B5EF4-FFF2-40B4-BE49-F238E27FC236}">
                <a16:creationId xmlns:a16="http://schemas.microsoft.com/office/drawing/2014/main" id="{3D3EB734-27D8-D8D1-558F-C56DAA5935D7}"/>
              </a:ext>
            </a:extLst>
          </p:cNvPr>
          <p:cNvSpPr txBox="1">
            <a:spLocks/>
          </p:cNvSpPr>
          <p:nvPr/>
        </p:nvSpPr>
        <p:spPr>
          <a:xfrm>
            <a:off x="543891" y="220080"/>
            <a:ext cx="4290327" cy="57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4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 sz="2400" dirty="0" err="1"/>
              <a:t>Bekannte</a:t>
            </a:r>
            <a:r>
              <a:rPr lang="en-US" sz="2400" dirty="0"/>
              <a:t> </a:t>
            </a:r>
            <a:r>
              <a:rPr lang="en-US" sz="2400" dirty="0" err="1"/>
              <a:t>Einwegfunktionen</a:t>
            </a:r>
            <a:r>
              <a:rPr lang="en-US" sz="2400" dirty="0"/>
              <a:t> *</a:t>
            </a: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833248D8-CBB7-7ABC-BF7F-A0E97B8A9733}"/>
              </a:ext>
            </a:extLst>
          </p:cNvPr>
          <p:cNvGrpSpPr/>
          <p:nvPr/>
        </p:nvGrpSpPr>
        <p:grpSpPr>
          <a:xfrm>
            <a:off x="541795" y="1136276"/>
            <a:ext cx="2489948" cy="3314700"/>
            <a:chOff x="541795" y="1136276"/>
            <a:chExt cx="2489948" cy="33147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3801CF7-7CFA-B547-1985-90DC23B81BDE}"/>
                </a:ext>
              </a:extLst>
            </p:cNvPr>
            <p:cNvSpPr/>
            <p:nvPr/>
          </p:nvSpPr>
          <p:spPr>
            <a:xfrm>
              <a:off x="732865" y="1136276"/>
              <a:ext cx="2084294" cy="33147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aphicFrame>
          <p:nvGraphicFramePr>
            <p:cNvPr id="12" name="Diagramm 11">
              <a:extLst>
                <a:ext uri="{FF2B5EF4-FFF2-40B4-BE49-F238E27FC236}">
                  <a16:creationId xmlns:a16="http://schemas.microsoft.com/office/drawing/2014/main" id="{8B0CE3B8-4D1E-6116-E99C-7F2F5524FC8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49903311"/>
                </p:ext>
              </p:extLst>
            </p:nvPr>
          </p:nvGraphicFramePr>
          <p:xfrm>
            <a:off x="541795" y="1525834"/>
            <a:ext cx="2489948" cy="175297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4A76FDDE-EB6E-7025-1B1B-BB3D22B6A992}"/>
                </a:ext>
              </a:extLst>
            </p:cNvPr>
            <p:cNvSpPr txBox="1"/>
            <p:nvPr/>
          </p:nvSpPr>
          <p:spPr>
            <a:xfrm>
              <a:off x="1285462" y="3724035"/>
              <a:ext cx="9791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dirty="0">
                  <a:solidFill>
                    <a:schemeClr val="tx1"/>
                  </a:solidFill>
                  <a:latin typeface="Questrial" pitchFamily="2" charset="0"/>
                  <a:ea typeface="Questrial" pitchFamily="2" charset="0"/>
                  <a:cs typeface="Questrial" pitchFamily="2" charset="0"/>
                </a:rPr>
                <a:t>RSA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0866D80D-6791-457F-21E9-457BECBF353E}"/>
                </a:ext>
              </a:extLst>
            </p:cNvPr>
            <p:cNvSpPr txBox="1"/>
            <p:nvPr/>
          </p:nvSpPr>
          <p:spPr>
            <a:xfrm>
              <a:off x="1122829" y="1251931"/>
              <a:ext cx="13043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0070C0"/>
                  </a:solidFill>
                </a:rPr>
                <a:t>Multiplikation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E5273B18-3B1E-A5D7-ADA3-4EF29B66C2E3}"/>
                </a:ext>
              </a:extLst>
            </p:cNvPr>
            <p:cNvSpPr txBox="1"/>
            <p:nvPr/>
          </p:nvSpPr>
          <p:spPr>
            <a:xfrm>
              <a:off x="874058" y="3276016"/>
              <a:ext cx="18019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FF0000"/>
                  </a:solidFill>
                </a:rPr>
                <a:t>Primfaktorzerlegung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A42DA44F-F0EF-F1C2-8EB1-F0183FEAF772}"/>
              </a:ext>
            </a:extLst>
          </p:cNvPr>
          <p:cNvGrpSpPr/>
          <p:nvPr/>
        </p:nvGrpSpPr>
        <p:grpSpPr>
          <a:xfrm>
            <a:off x="3246327" y="1136276"/>
            <a:ext cx="2489948" cy="3314700"/>
            <a:chOff x="541795" y="1136276"/>
            <a:chExt cx="2489948" cy="3314700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A6AC11B6-52F2-311B-12E7-FD94978E2A96}"/>
                </a:ext>
              </a:extLst>
            </p:cNvPr>
            <p:cNvSpPr/>
            <p:nvPr/>
          </p:nvSpPr>
          <p:spPr>
            <a:xfrm>
              <a:off x="732865" y="1136276"/>
              <a:ext cx="2084294" cy="33147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aphicFrame>
          <p:nvGraphicFramePr>
            <p:cNvPr id="24" name="Diagramm 23">
              <a:extLst>
                <a:ext uri="{FF2B5EF4-FFF2-40B4-BE49-F238E27FC236}">
                  <a16:creationId xmlns:a16="http://schemas.microsoft.com/office/drawing/2014/main" id="{382D4AF4-2478-B065-54B8-51432D6601A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535000896"/>
                </p:ext>
              </p:extLst>
            </p:nvPr>
          </p:nvGraphicFramePr>
          <p:xfrm>
            <a:off x="541795" y="1530634"/>
            <a:ext cx="2489948" cy="175297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73F9B601-91FB-A698-E50A-FCBCA8551A7C}"/>
                </a:ext>
              </a:extLst>
            </p:cNvPr>
            <p:cNvSpPr txBox="1"/>
            <p:nvPr/>
          </p:nvSpPr>
          <p:spPr>
            <a:xfrm>
              <a:off x="1297219" y="3724035"/>
              <a:ext cx="9791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solidFill>
                    <a:schemeClr val="tx1"/>
                  </a:solidFill>
                  <a:latin typeface="Questrial" pitchFamily="2" charset="0"/>
                  <a:ea typeface="Questrial" pitchFamily="2" charset="0"/>
                  <a:cs typeface="Questrial" pitchFamily="2" charset="0"/>
                </a:rPr>
                <a:t>DH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6A60C25A-FC48-E417-71BF-26AC6C2397F7}"/>
                </a:ext>
              </a:extLst>
            </p:cNvPr>
            <p:cNvSpPr txBox="1"/>
            <p:nvPr/>
          </p:nvSpPr>
          <p:spPr>
            <a:xfrm>
              <a:off x="874059" y="1141022"/>
              <a:ext cx="180190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300" dirty="0">
                  <a:solidFill>
                    <a:srgbClr val="0070C0"/>
                  </a:solidFill>
                </a:rPr>
                <a:t>Potenzieren in spez. Restklassengruppen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35CA608D-D8C3-628E-ECC3-F9B639882D28}"/>
                </a:ext>
              </a:extLst>
            </p:cNvPr>
            <p:cNvSpPr txBox="1"/>
            <p:nvPr/>
          </p:nvSpPr>
          <p:spPr>
            <a:xfrm>
              <a:off x="828115" y="3278806"/>
              <a:ext cx="1893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FF0000"/>
                  </a:solidFill>
                </a:rPr>
                <a:t>diskreter Logarithmus</a:t>
              </a: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3811D6FE-456C-72FE-F682-BD0A16769233}"/>
              </a:ext>
            </a:extLst>
          </p:cNvPr>
          <p:cNvGrpSpPr/>
          <p:nvPr/>
        </p:nvGrpSpPr>
        <p:grpSpPr>
          <a:xfrm>
            <a:off x="5944851" y="1136276"/>
            <a:ext cx="2489948" cy="3314700"/>
            <a:chOff x="561120" y="1136276"/>
            <a:chExt cx="2489948" cy="3314700"/>
          </a:xfrm>
        </p:grpSpPr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AE916E55-C291-6E7F-78AB-FFDBC7027524}"/>
                </a:ext>
              </a:extLst>
            </p:cNvPr>
            <p:cNvSpPr/>
            <p:nvPr/>
          </p:nvSpPr>
          <p:spPr>
            <a:xfrm>
              <a:off x="732865" y="1136276"/>
              <a:ext cx="2084294" cy="33147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aphicFrame>
          <p:nvGraphicFramePr>
            <p:cNvPr id="30" name="Diagramm 29">
              <a:extLst>
                <a:ext uri="{FF2B5EF4-FFF2-40B4-BE49-F238E27FC236}">
                  <a16:creationId xmlns:a16="http://schemas.microsoft.com/office/drawing/2014/main" id="{6915CD60-F775-A6BE-B2F8-EFAF6AB17B1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67819929"/>
                </p:ext>
              </p:extLst>
            </p:nvPr>
          </p:nvGraphicFramePr>
          <p:xfrm>
            <a:off x="561120" y="1525834"/>
            <a:ext cx="2489948" cy="175297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2" r:lo="rId13" r:qs="rId14" r:cs="rId15"/>
            </a:graphicData>
          </a:graphic>
        </p:graphicFrame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D59A8AB7-6A27-DE5B-CAE3-3F5C1BA2E470}"/>
                </a:ext>
              </a:extLst>
            </p:cNvPr>
            <p:cNvSpPr txBox="1"/>
            <p:nvPr/>
          </p:nvSpPr>
          <p:spPr>
            <a:xfrm>
              <a:off x="1226123" y="3734803"/>
              <a:ext cx="11599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dirty="0">
                  <a:solidFill>
                    <a:schemeClr val="tx1"/>
                  </a:solidFill>
                  <a:latin typeface="Questrial" pitchFamily="2" charset="0"/>
                  <a:ea typeface="Questrial" pitchFamily="2" charset="0"/>
                  <a:cs typeface="Questrial" pitchFamily="2" charset="0"/>
                </a:rPr>
                <a:t>ECDH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E97BAAA-9B32-9736-0E20-E547631A1238}"/>
                </a:ext>
              </a:extLst>
            </p:cNvPr>
            <p:cNvSpPr txBox="1"/>
            <p:nvPr/>
          </p:nvSpPr>
          <p:spPr>
            <a:xfrm>
              <a:off x="947449" y="1136276"/>
              <a:ext cx="180247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300" dirty="0">
                  <a:solidFill>
                    <a:srgbClr val="0070C0"/>
                  </a:solidFill>
                </a:rPr>
                <a:t>Skalarmultiplikation auf </a:t>
              </a:r>
              <a:r>
                <a:rPr lang="de-DE" sz="1300" dirty="0" err="1">
                  <a:solidFill>
                    <a:srgbClr val="0070C0"/>
                  </a:solidFill>
                </a:rPr>
                <a:t>ellipt</a:t>
              </a:r>
              <a:r>
                <a:rPr lang="de-DE" sz="1300" dirty="0">
                  <a:solidFill>
                    <a:srgbClr val="0070C0"/>
                  </a:solidFill>
                </a:rPr>
                <a:t>. Kurven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7F95C229-4771-8A94-D5DA-6417A3262163}"/>
                </a:ext>
              </a:extLst>
            </p:cNvPr>
            <p:cNvSpPr txBox="1"/>
            <p:nvPr/>
          </p:nvSpPr>
          <p:spPr>
            <a:xfrm>
              <a:off x="824881" y="3276015"/>
              <a:ext cx="1900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FF0000"/>
                  </a:solidFill>
                </a:rPr>
                <a:t>Skalare Division</a:t>
              </a:r>
            </a:p>
          </p:txBody>
        </p:sp>
      </p:grpSp>
      <p:sp>
        <p:nvSpPr>
          <p:cNvPr id="35" name="Textfeld 34">
            <a:extLst>
              <a:ext uri="{FF2B5EF4-FFF2-40B4-BE49-F238E27FC236}">
                <a16:creationId xmlns:a16="http://schemas.microsoft.com/office/drawing/2014/main" id="{D77948FC-0947-2CD6-0188-52822A7978BA}"/>
              </a:ext>
            </a:extLst>
          </p:cNvPr>
          <p:cNvSpPr txBox="1"/>
          <p:nvPr/>
        </p:nvSpPr>
        <p:spPr>
          <a:xfrm>
            <a:off x="1922930" y="4645959"/>
            <a:ext cx="6589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* bzw. Funktionen von denen zumindest noch nicht das Gegenteil bewiesen ist. 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44980936-6D79-F583-B843-ECC19E4D248B}"/>
              </a:ext>
            </a:extLst>
          </p:cNvPr>
          <p:cNvSpPr txBox="1"/>
          <p:nvPr/>
        </p:nvSpPr>
        <p:spPr>
          <a:xfrm>
            <a:off x="8700247" y="4645959"/>
            <a:ext cx="376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05817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C4E9407D-C9E0-BD05-E9C2-4A3049858A2E}"/>
              </a:ext>
            </a:extLst>
          </p:cNvPr>
          <p:cNvGrpSpPr/>
          <p:nvPr/>
        </p:nvGrpSpPr>
        <p:grpSpPr>
          <a:xfrm>
            <a:off x="5124178" y="1346392"/>
            <a:ext cx="1055595" cy="3400419"/>
            <a:chOff x="4571999" y="1346393"/>
            <a:chExt cx="1055595" cy="3400419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CD00E32D-D729-DA2C-9F2E-CA761C37C6C8}"/>
                </a:ext>
              </a:extLst>
            </p:cNvPr>
            <p:cNvSpPr/>
            <p:nvPr/>
          </p:nvSpPr>
          <p:spPr>
            <a:xfrm>
              <a:off x="4571999" y="1346393"/>
              <a:ext cx="1055595" cy="3400419"/>
            </a:xfrm>
            <a:prstGeom prst="rect">
              <a:avLst/>
            </a:prstGeom>
            <a:solidFill>
              <a:schemeClr val="bg1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hteck 13">
                  <a:extLst>
                    <a:ext uri="{FF2B5EF4-FFF2-40B4-BE49-F238E27FC236}">
                      <a16:creationId xmlns:a16="http://schemas.microsoft.com/office/drawing/2014/main" id="{D8968A96-65A9-2D16-A68B-4E6C7BE5BE2B}"/>
                    </a:ext>
                  </a:extLst>
                </p:cNvPr>
                <p:cNvSpPr/>
                <p:nvPr/>
              </p:nvSpPr>
              <p:spPr>
                <a:xfrm>
                  <a:off x="4870408" y="1458078"/>
                  <a:ext cx="451652" cy="307777"/>
                </a:xfrm>
                <a:prstGeom prst="rect">
                  <a:avLst/>
                </a:prstGeom>
                <a:solidFill>
                  <a:srgbClr val="FFFF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echteck 13">
                  <a:extLst>
                    <a:ext uri="{FF2B5EF4-FFF2-40B4-BE49-F238E27FC236}">
                      <a16:creationId xmlns:a16="http://schemas.microsoft.com/office/drawing/2014/main" id="{D8968A96-65A9-2D16-A68B-4E6C7BE5BE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0408" y="1458078"/>
                  <a:ext cx="451652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hteck 21">
                  <a:extLst>
                    <a:ext uri="{FF2B5EF4-FFF2-40B4-BE49-F238E27FC236}">
                      <a16:creationId xmlns:a16="http://schemas.microsoft.com/office/drawing/2014/main" id="{5E5DAE61-25E2-3D8A-98DD-09CF98CFD3BD}"/>
                    </a:ext>
                  </a:extLst>
                </p:cNvPr>
                <p:cNvSpPr/>
                <p:nvPr/>
              </p:nvSpPr>
              <p:spPr>
                <a:xfrm>
                  <a:off x="4901454" y="2064206"/>
                  <a:ext cx="376518" cy="307777"/>
                </a:xfrm>
                <a:prstGeom prst="rect">
                  <a:avLst/>
                </a:prstGeom>
                <a:solidFill>
                  <a:srgbClr val="5DCAC5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de-D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hteck 21">
                  <a:extLst>
                    <a:ext uri="{FF2B5EF4-FFF2-40B4-BE49-F238E27FC236}">
                      <a16:creationId xmlns:a16="http://schemas.microsoft.com/office/drawing/2014/main" id="{5E5DAE61-25E2-3D8A-98DD-09CF98CFD3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1454" y="2064206"/>
                  <a:ext cx="376518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hteck 26">
                  <a:extLst>
                    <a:ext uri="{FF2B5EF4-FFF2-40B4-BE49-F238E27FC236}">
                      <a16:creationId xmlns:a16="http://schemas.microsoft.com/office/drawing/2014/main" id="{47F4B52A-95C6-96EC-7FFE-AAD477AFEA89}"/>
                    </a:ext>
                  </a:extLst>
                </p:cNvPr>
                <p:cNvSpPr/>
                <p:nvPr/>
              </p:nvSpPr>
              <p:spPr>
                <a:xfrm>
                  <a:off x="4690007" y="2588142"/>
                  <a:ext cx="812454" cy="307777"/>
                </a:xfrm>
                <a:prstGeom prst="rect">
                  <a:avLst/>
                </a:prstGeom>
                <a:solidFill>
                  <a:srgbClr val="93BBFF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Rechteck 26">
                  <a:extLst>
                    <a:ext uri="{FF2B5EF4-FFF2-40B4-BE49-F238E27FC236}">
                      <a16:creationId xmlns:a16="http://schemas.microsoft.com/office/drawing/2014/main" id="{47F4B52A-95C6-96EC-7FFE-AAD477AFEA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0007" y="2588142"/>
                  <a:ext cx="812454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2963" b="-1923"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15F509BB-3DBC-3B69-1150-198F85167AEC}"/>
                </a:ext>
              </a:extLst>
            </p:cNvPr>
            <p:cNvSpPr txBox="1"/>
            <p:nvPr/>
          </p:nvSpPr>
          <p:spPr>
            <a:xfrm>
              <a:off x="4952469" y="2304140"/>
              <a:ext cx="3255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=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hteck 42">
                  <a:extLst>
                    <a:ext uri="{FF2B5EF4-FFF2-40B4-BE49-F238E27FC236}">
                      <a16:creationId xmlns:a16="http://schemas.microsoft.com/office/drawing/2014/main" id="{A6DF75F6-0587-7719-80B3-A2BDB0A005A6}"/>
                    </a:ext>
                  </a:extLst>
                </p:cNvPr>
                <p:cNvSpPr/>
                <p:nvPr/>
              </p:nvSpPr>
              <p:spPr>
                <a:xfrm>
                  <a:off x="4695211" y="3250741"/>
                  <a:ext cx="807250" cy="307777"/>
                </a:xfrm>
                <a:prstGeom prst="rect">
                  <a:avLst/>
                </a:prstGeom>
                <a:solidFill>
                  <a:srgbClr val="FFBE6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="0" i="0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hteck 42">
                  <a:extLst>
                    <a:ext uri="{FF2B5EF4-FFF2-40B4-BE49-F238E27FC236}">
                      <a16:creationId xmlns:a16="http://schemas.microsoft.com/office/drawing/2014/main" id="{A6DF75F6-0587-7719-80B3-A2BDB0A005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5211" y="3250741"/>
                  <a:ext cx="807250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3731" b="-1887"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hteck 43">
                  <a:extLst>
                    <a:ext uri="{FF2B5EF4-FFF2-40B4-BE49-F238E27FC236}">
                      <a16:creationId xmlns:a16="http://schemas.microsoft.com/office/drawing/2014/main" id="{8969871E-9750-450E-C10F-F7BD4378D22E}"/>
                    </a:ext>
                  </a:extLst>
                </p:cNvPr>
                <p:cNvSpPr/>
                <p:nvPr/>
              </p:nvSpPr>
              <p:spPr>
                <a:xfrm>
                  <a:off x="4907975" y="3846160"/>
                  <a:ext cx="376518" cy="307777"/>
                </a:xfrm>
                <a:prstGeom prst="rect">
                  <a:avLst/>
                </a:prstGeom>
                <a:solidFill>
                  <a:srgbClr val="5DCAC5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hteck 43">
                  <a:extLst>
                    <a:ext uri="{FF2B5EF4-FFF2-40B4-BE49-F238E27FC236}">
                      <a16:creationId xmlns:a16="http://schemas.microsoft.com/office/drawing/2014/main" id="{8969871E-9750-450E-C10F-F7BD4378D2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7975" y="3846160"/>
                  <a:ext cx="376518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hteck 44">
                  <a:extLst>
                    <a:ext uri="{FF2B5EF4-FFF2-40B4-BE49-F238E27FC236}">
                      <a16:creationId xmlns:a16="http://schemas.microsoft.com/office/drawing/2014/main" id="{D98D7FA3-E48D-F2CD-0D0E-B0170ADD1FE9}"/>
                    </a:ext>
                  </a:extLst>
                </p:cNvPr>
                <p:cNvSpPr/>
                <p:nvPr/>
              </p:nvSpPr>
              <p:spPr>
                <a:xfrm>
                  <a:off x="4649323" y="4363089"/>
                  <a:ext cx="880780" cy="307777"/>
                </a:xfrm>
                <a:prstGeom prst="rect">
                  <a:avLst/>
                </a:prstGeom>
                <a:solidFill>
                  <a:srgbClr val="7963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𝑎𝑏</m:t>
                            </m:r>
                          </m:sup>
                        </m:sSup>
                        <m:r>
                          <a:rPr lang="de-DE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de-DE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dirty="0">
                    <a:solidFill>
                      <a:schemeClr val="bg2"/>
                    </a:solidFill>
                  </a:endParaRPr>
                </a:p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Rechteck 44">
                  <a:extLst>
                    <a:ext uri="{FF2B5EF4-FFF2-40B4-BE49-F238E27FC236}">
                      <a16:creationId xmlns:a16="http://schemas.microsoft.com/office/drawing/2014/main" id="{D98D7FA3-E48D-F2CD-0D0E-B0170ADD1F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9323" y="4363089"/>
                  <a:ext cx="880780" cy="307777"/>
                </a:xfrm>
                <a:prstGeom prst="rect">
                  <a:avLst/>
                </a:prstGeom>
                <a:blipFill>
                  <a:blip r:embed="rId8"/>
                  <a:stretch>
                    <a:fillRect r="-4762" b="-3846"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feld 46">
                  <a:extLst>
                    <a:ext uri="{FF2B5EF4-FFF2-40B4-BE49-F238E27FC236}">
                      <a16:creationId xmlns:a16="http://schemas.microsoft.com/office/drawing/2014/main" id="{6F71430A-74E3-8E56-356A-96446241DDD9}"/>
                    </a:ext>
                  </a:extLst>
                </p:cNvPr>
                <p:cNvSpPr txBox="1"/>
                <p:nvPr/>
              </p:nvSpPr>
              <p:spPr>
                <a:xfrm>
                  <a:off x="4667811" y="1759897"/>
                  <a:ext cx="89481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^</m:t>
                        </m:r>
                        <m:r>
                          <a:rPr lang="de-D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Textfeld 46">
                  <a:extLst>
                    <a:ext uri="{FF2B5EF4-FFF2-40B4-BE49-F238E27FC236}">
                      <a16:creationId xmlns:a16="http://schemas.microsoft.com/office/drawing/2014/main" id="{6F71430A-74E3-8E56-356A-96446241DD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7811" y="1759897"/>
                  <a:ext cx="894818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6" name="Google Shape;206;p33"/>
          <p:cNvCxnSpPr>
            <a:cxnSpLocks/>
          </p:cNvCxnSpPr>
          <p:nvPr/>
        </p:nvCxnSpPr>
        <p:spPr>
          <a:xfrm>
            <a:off x="541795" y="902969"/>
            <a:ext cx="4144505" cy="706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BEEB38D0-C532-A31F-782C-2B30B3978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891" y="327657"/>
            <a:ext cx="4785683" cy="575667"/>
          </a:xfrm>
        </p:spPr>
        <p:txBody>
          <a:bodyPr/>
          <a:lstStyle/>
          <a:p>
            <a:r>
              <a:rPr lang="en-US" sz="2400" dirty="0"/>
              <a:t>Das Diffie-Hellman </a:t>
            </a:r>
            <a:r>
              <a:rPr lang="en-US" sz="2400" dirty="0" err="1"/>
              <a:t>Protocoll</a:t>
            </a:r>
            <a:endParaRPr lang="en-US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BC8E562-DB38-FEF7-81DE-4D8AF56B2344}"/>
              </a:ext>
            </a:extLst>
          </p:cNvPr>
          <p:cNvSpPr txBox="1"/>
          <p:nvPr/>
        </p:nvSpPr>
        <p:spPr>
          <a:xfrm>
            <a:off x="2881032" y="1038618"/>
            <a:ext cx="618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Alice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5381A0F-3B65-B539-EE4B-25714F223F3E}"/>
              </a:ext>
            </a:extLst>
          </p:cNvPr>
          <p:cNvSpPr txBox="1"/>
          <p:nvPr/>
        </p:nvSpPr>
        <p:spPr>
          <a:xfrm>
            <a:off x="5329574" y="1038618"/>
            <a:ext cx="618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Bob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2509314-026D-F941-B016-C55FE9BAD0B1}"/>
              </a:ext>
            </a:extLst>
          </p:cNvPr>
          <p:cNvSpPr txBox="1"/>
          <p:nvPr/>
        </p:nvSpPr>
        <p:spPr>
          <a:xfrm>
            <a:off x="3773077" y="1499260"/>
            <a:ext cx="13379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common</a:t>
            </a:r>
            <a:r>
              <a:rPr lang="de-DE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parameter</a:t>
            </a:r>
            <a:endParaRPr lang="de-DE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ECA4E00-468C-D2C1-38A3-25C08B00DEAE}"/>
              </a:ext>
            </a:extLst>
          </p:cNvPr>
          <p:cNvSpPr txBox="1"/>
          <p:nvPr/>
        </p:nvSpPr>
        <p:spPr>
          <a:xfrm>
            <a:off x="3773077" y="2064206"/>
            <a:ext cx="13379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</a:t>
            </a:r>
            <a:r>
              <a:rPr lang="de-DE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keys</a:t>
            </a:r>
            <a:endParaRPr lang="de-DE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CE9DB82-4A7E-7729-A2BA-7E195905CEA3}"/>
              </a:ext>
            </a:extLst>
          </p:cNvPr>
          <p:cNvSpPr txBox="1"/>
          <p:nvPr/>
        </p:nvSpPr>
        <p:spPr>
          <a:xfrm>
            <a:off x="3049119" y="4109455"/>
            <a:ext cx="34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=</a:t>
            </a: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44D2B789-F3FA-DF1B-0C7C-E0AC2ED7783F}"/>
              </a:ext>
            </a:extLst>
          </p:cNvPr>
          <p:cNvGrpSpPr/>
          <p:nvPr/>
        </p:nvGrpSpPr>
        <p:grpSpPr>
          <a:xfrm>
            <a:off x="2662516" y="1346393"/>
            <a:ext cx="1055595" cy="3400419"/>
            <a:chOff x="4571999" y="1346393"/>
            <a:chExt cx="1055595" cy="3400419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E4ACD403-128E-8B35-9A74-E0A10F23C509}"/>
                </a:ext>
              </a:extLst>
            </p:cNvPr>
            <p:cNvSpPr/>
            <p:nvPr/>
          </p:nvSpPr>
          <p:spPr>
            <a:xfrm>
              <a:off x="4571999" y="1346393"/>
              <a:ext cx="1055595" cy="3400419"/>
            </a:xfrm>
            <a:prstGeom prst="rect">
              <a:avLst/>
            </a:prstGeom>
            <a:solidFill>
              <a:schemeClr val="bg1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hteck 14">
                  <a:extLst>
                    <a:ext uri="{FF2B5EF4-FFF2-40B4-BE49-F238E27FC236}">
                      <a16:creationId xmlns:a16="http://schemas.microsoft.com/office/drawing/2014/main" id="{CBEB53DF-6468-7270-88A7-753F1AC98BDA}"/>
                    </a:ext>
                  </a:extLst>
                </p:cNvPr>
                <p:cNvSpPr/>
                <p:nvPr/>
              </p:nvSpPr>
              <p:spPr>
                <a:xfrm>
                  <a:off x="4870408" y="1458078"/>
                  <a:ext cx="451652" cy="307777"/>
                </a:xfrm>
                <a:prstGeom prst="rect">
                  <a:avLst/>
                </a:prstGeom>
                <a:solidFill>
                  <a:srgbClr val="FFFF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hteck 14">
                  <a:extLst>
                    <a:ext uri="{FF2B5EF4-FFF2-40B4-BE49-F238E27FC236}">
                      <a16:creationId xmlns:a16="http://schemas.microsoft.com/office/drawing/2014/main" id="{CBEB53DF-6468-7270-88A7-753F1AC98B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0408" y="1458078"/>
                  <a:ext cx="451652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hteck 16">
                  <a:extLst>
                    <a:ext uri="{FF2B5EF4-FFF2-40B4-BE49-F238E27FC236}">
                      <a16:creationId xmlns:a16="http://schemas.microsoft.com/office/drawing/2014/main" id="{A2AA91FD-F585-B13E-E096-8B1ED1F07ABB}"/>
                    </a:ext>
                  </a:extLst>
                </p:cNvPr>
                <p:cNvSpPr/>
                <p:nvPr/>
              </p:nvSpPr>
              <p:spPr>
                <a:xfrm>
                  <a:off x="4901454" y="2064206"/>
                  <a:ext cx="376518" cy="307777"/>
                </a:xfrm>
                <a:prstGeom prst="rect">
                  <a:avLst/>
                </a:prstGeom>
                <a:solidFill>
                  <a:srgbClr val="FF5A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hteck 16">
                  <a:extLst>
                    <a:ext uri="{FF2B5EF4-FFF2-40B4-BE49-F238E27FC236}">
                      <a16:creationId xmlns:a16="http://schemas.microsoft.com/office/drawing/2014/main" id="{A2AA91FD-F585-B13E-E096-8B1ED1F07AB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1454" y="2064206"/>
                  <a:ext cx="376518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hteck 18">
                  <a:extLst>
                    <a:ext uri="{FF2B5EF4-FFF2-40B4-BE49-F238E27FC236}">
                      <a16:creationId xmlns:a16="http://schemas.microsoft.com/office/drawing/2014/main" id="{A63F4E31-6413-DB9F-66F1-6201CB1CCEA1}"/>
                    </a:ext>
                  </a:extLst>
                </p:cNvPr>
                <p:cNvSpPr/>
                <p:nvPr/>
              </p:nvSpPr>
              <p:spPr>
                <a:xfrm>
                  <a:off x="4690007" y="2588142"/>
                  <a:ext cx="812454" cy="307777"/>
                </a:xfrm>
                <a:prstGeom prst="rect">
                  <a:avLst/>
                </a:prstGeom>
                <a:solidFill>
                  <a:srgbClr val="FFBE6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hteck 18">
                  <a:extLst>
                    <a:ext uri="{FF2B5EF4-FFF2-40B4-BE49-F238E27FC236}">
                      <a16:creationId xmlns:a16="http://schemas.microsoft.com/office/drawing/2014/main" id="{A63F4E31-6413-DB9F-66F1-6201CB1CCE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0007" y="2588142"/>
                  <a:ext cx="812454" cy="307777"/>
                </a:xfrm>
                <a:prstGeom prst="rect">
                  <a:avLst/>
                </a:prstGeom>
                <a:blipFill>
                  <a:blip r:embed="rId11"/>
                  <a:stretch>
                    <a:fillRect l="-2963" b="-1923"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8CCC5E8-8B6F-AD97-291B-DA0051761562}"/>
                </a:ext>
              </a:extLst>
            </p:cNvPr>
            <p:cNvSpPr txBox="1"/>
            <p:nvPr/>
          </p:nvSpPr>
          <p:spPr>
            <a:xfrm>
              <a:off x="4952469" y="2304140"/>
              <a:ext cx="3255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=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hteck 20">
                  <a:extLst>
                    <a:ext uri="{FF2B5EF4-FFF2-40B4-BE49-F238E27FC236}">
                      <a16:creationId xmlns:a16="http://schemas.microsoft.com/office/drawing/2014/main" id="{0A3EC6A8-F9AB-C756-33CD-3CE597AF4819}"/>
                    </a:ext>
                  </a:extLst>
                </p:cNvPr>
                <p:cNvSpPr/>
                <p:nvPr/>
              </p:nvSpPr>
              <p:spPr>
                <a:xfrm>
                  <a:off x="4695211" y="3250741"/>
                  <a:ext cx="807250" cy="307777"/>
                </a:xfrm>
                <a:prstGeom prst="rect">
                  <a:avLst/>
                </a:prstGeom>
                <a:solidFill>
                  <a:srgbClr val="93BBFF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="0" i="0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Rechteck 20">
                  <a:extLst>
                    <a:ext uri="{FF2B5EF4-FFF2-40B4-BE49-F238E27FC236}">
                      <a16:creationId xmlns:a16="http://schemas.microsoft.com/office/drawing/2014/main" id="{0A3EC6A8-F9AB-C756-33CD-3CE597AF48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5211" y="3250741"/>
                  <a:ext cx="807250" cy="307777"/>
                </a:xfrm>
                <a:prstGeom prst="rect">
                  <a:avLst/>
                </a:prstGeom>
                <a:blipFill>
                  <a:blip r:embed="rId12"/>
                  <a:stretch>
                    <a:fillRect l="-2985" b="-1887"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95B15D94-D31C-7BA3-8697-94D59BD86CC1}"/>
                    </a:ext>
                  </a:extLst>
                </p:cNvPr>
                <p:cNvSpPr/>
                <p:nvPr/>
              </p:nvSpPr>
              <p:spPr>
                <a:xfrm>
                  <a:off x="4907975" y="3846160"/>
                  <a:ext cx="376518" cy="307777"/>
                </a:xfrm>
                <a:prstGeom prst="rect">
                  <a:avLst/>
                </a:prstGeom>
                <a:solidFill>
                  <a:srgbClr val="FF5A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95B15D94-D31C-7BA3-8697-94D59BD86C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7975" y="3846160"/>
                  <a:ext cx="376518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1ABC1C8B-3FB3-74E5-B1CF-1BF5AFCE2752}"/>
                    </a:ext>
                  </a:extLst>
                </p:cNvPr>
                <p:cNvSpPr/>
                <p:nvPr/>
              </p:nvSpPr>
              <p:spPr>
                <a:xfrm>
                  <a:off x="4649323" y="4363089"/>
                  <a:ext cx="880780" cy="307777"/>
                </a:xfrm>
                <a:prstGeom prst="rect">
                  <a:avLst/>
                </a:prstGeom>
                <a:solidFill>
                  <a:srgbClr val="796300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𝑏𝑎</m:t>
                            </m:r>
                          </m:sup>
                        </m:sSup>
                        <m:r>
                          <a:rPr lang="de-DE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de-DE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dirty="0">
                    <a:solidFill>
                      <a:schemeClr val="bg2"/>
                    </a:solidFill>
                  </a:endParaRPr>
                </a:p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1ABC1C8B-3FB3-74E5-B1CF-1BF5AFCE27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9323" y="4363089"/>
                  <a:ext cx="880780" cy="307777"/>
                </a:xfrm>
                <a:prstGeom prst="rect">
                  <a:avLst/>
                </a:prstGeom>
                <a:blipFill>
                  <a:blip r:embed="rId14"/>
                  <a:stretch>
                    <a:fillRect r="-4762" b="-3846"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3FDF4FFB-D48A-A3A7-3C79-65D05023D2C6}"/>
                    </a:ext>
                  </a:extLst>
                </p:cNvPr>
                <p:cNvSpPr txBox="1"/>
                <p:nvPr/>
              </p:nvSpPr>
              <p:spPr>
                <a:xfrm>
                  <a:off x="4667811" y="1759897"/>
                  <a:ext cx="89481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^</m:t>
                        </m:r>
                        <m:r>
                          <a:rPr lang="de-D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3FDF4FFB-D48A-A3A7-3C79-65D05023D2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7811" y="1759897"/>
                  <a:ext cx="894818" cy="307777"/>
                </a:xfrm>
                <a:prstGeom prst="rect">
                  <a:avLst/>
                </a:prstGeom>
                <a:blipFill>
                  <a:blip r:embed="rId1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Textfeld 27">
            <a:extLst>
              <a:ext uri="{FF2B5EF4-FFF2-40B4-BE49-F238E27FC236}">
                <a16:creationId xmlns:a16="http://schemas.microsoft.com/office/drawing/2014/main" id="{3905D01B-0C75-0D38-1D01-CE6A9EB92233}"/>
              </a:ext>
            </a:extLst>
          </p:cNvPr>
          <p:cNvSpPr txBox="1"/>
          <p:nvPr/>
        </p:nvSpPr>
        <p:spPr>
          <a:xfrm>
            <a:off x="3785345" y="2542579"/>
            <a:ext cx="127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de-DE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keys</a:t>
            </a:r>
            <a:endParaRPr lang="de-DE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CA8D4A3-43B9-3448-14F1-B0E18A4F860C}"/>
              </a:ext>
            </a:extLst>
          </p:cNvPr>
          <p:cNvCxnSpPr>
            <a:cxnSpLocks/>
          </p:cNvCxnSpPr>
          <p:nvPr/>
        </p:nvCxnSpPr>
        <p:spPr>
          <a:xfrm flipH="1">
            <a:off x="3620620" y="2932409"/>
            <a:ext cx="1567762" cy="3183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5DB9F3A6-0F6E-0B7E-B217-575745EFC59E}"/>
              </a:ext>
            </a:extLst>
          </p:cNvPr>
          <p:cNvCxnSpPr>
            <a:cxnSpLocks/>
          </p:cNvCxnSpPr>
          <p:nvPr/>
        </p:nvCxnSpPr>
        <p:spPr>
          <a:xfrm>
            <a:off x="3620620" y="2888415"/>
            <a:ext cx="1662980" cy="3317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feld 49">
            <a:extLst>
              <a:ext uri="{FF2B5EF4-FFF2-40B4-BE49-F238E27FC236}">
                <a16:creationId xmlns:a16="http://schemas.microsoft.com/office/drawing/2014/main" id="{CF063859-2AD8-EBE6-D8F5-477D4680403E}"/>
              </a:ext>
            </a:extLst>
          </p:cNvPr>
          <p:cNvSpPr txBox="1"/>
          <p:nvPr/>
        </p:nvSpPr>
        <p:spPr>
          <a:xfrm>
            <a:off x="3791681" y="3892327"/>
            <a:ext cx="13379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</a:t>
            </a:r>
            <a:r>
              <a:rPr lang="de-DE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keys</a:t>
            </a:r>
            <a:endParaRPr lang="de-DE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FFE639AF-B883-97CD-927B-15A23FF63EDF}"/>
              </a:ext>
            </a:extLst>
          </p:cNvPr>
          <p:cNvSpPr txBox="1"/>
          <p:nvPr/>
        </p:nvSpPr>
        <p:spPr>
          <a:xfrm>
            <a:off x="3737686" y="4386172"/>
            <a:ext cx="13379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common</a:t>
            </a:r>
            <a:r>
              <a:rPr lang="de-DE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endParaRPr lang="de-DE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E6D80F7D-9B5C-5DA3-667C-C49E38A5D186}"/>
              </a:ext>
            </a:extLst>
          </p:cNvPr>
          <p:cNvSpPr txBox="1"/>
          <p:nvPr/>
        </p:nvSpPr>
        <p:spPr>
          <a:xfrm>
            <a:off x="3025978" y="4109454"/>
            <a:ext cx="325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E516578-CC95-6BA6-71DD-EC767EA5BF16}"/>
                  </a:ext>
                </a:extLst>
              </p:cNvPr>
              <p:cNvSpPr txBox="1"/>
              <p:nvPr/>
            </p:nvSpPr>
            <p:spPr>
              <a:xfrm>
                <a:off x="2725802" y="3546601"/>
                <a:ext cx="8948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^</m:t>
                      </m:r>
                      <m:r>
                        <a:rPr lang="de-DE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E516578-CC95-6BA6-71DD-EC767EA5B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802" y="3546601"/>
                <a:ext cx="894818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8ABAFD05-656C-7BDC-F23D-39C0BDAB8EB0}"/>
              </a:ext>
            </a:extLst>
          </p:cNvPr>
          <p:cNvSpPr txBox="1"/>
          <p:nvPr/>
        </p:nvSpPr>
        <p:spPr>
          <a:xfrm>
            <a:off x="5510781" y="4109454"/>
            <a:ext cx="34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=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746A6D98-17A1-F5A8-BF9A-964045BFECC2}"/>
              </a:ext>
            </a:extLst>
          </p:cNvPr>
          <p:cNvSpPr txBox="1"/>
          <p:nvPr/>
        </p:nvSpPr>
        <p:spPr>
          <a:xfrm>
            <a:off x="5487640" y="4109453"/>
            <a:ext cx="325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8DEDE46C-7A84-8A1B-567B-1CADF57C4EFB}"/>
                  </a:ext>
                </a:extLst>
              </p:cNvPr>
              <p:cNvSpPr txBox="1"/>
              <p:nvPr/>
            </p:nvSpPr>
            <p:spPr>
              <a:xfrm>
                <a:off x="5187464" y="3546600"/>
                <a:ext cx="8948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^</m:t>
                      </m:r>
                      <m:r>
                        <a:rPr lang="de-DE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8DEDE46C-7A84-8A1B-567B-1CADF57C4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464" y="3546600"/>
                <a:ext cx="894818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B36E3017-4F46-1CE3-B154-D23927CF93A1}"/>
                  </a:ext>
                </a:extLst>
              </p:cNvPr>
              <p:cNvSpPr txBox="1"/>
              <p:nvPr/>
            </p:nvSpPr>
            <p:spPr>
              <a:xfrm>
                <a:off x="6700250" y="4425789"/>
                <a:ext cx="1902506" cy="539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𝑚𝑖𝑡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∈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𝑢𝑛𝑑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…</m:t>
                      </m:r>
                    </m:oMath>
                  </m:oMathPara>
                </a14:m>
                <a:endParaRPr lang="de-DE" b="0" dirty="0">
                  <a:ea typeface="Cambria Math" panose="02040503050406030204" pitchFamily="18" charset="0"/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B36E3017-4F46-1CE3-B154-D23927CF9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0250" y="4425789"/>
                <a:ext cx="1902506" cy="53982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feld 54">
            <a:extLst>
              <a:ext uri="{FF2B5EF4-FFF2-40B4-BE49-F238E27FC236}">
                <a16:creationId xmlns:a16="http://schemas.microsoft.com/office/drawing/2014/main" id="{87EAEA0B-7DDA-7E7C-4F18-3B5A00387312}"/>
              </a:ext>
            </a:extLst>
          </p:cNvPr>
          <p:cNvSpPr txBox="1"/>
          <p:nvPr/>
        </p:nvSpPr>
        <p:spPr>
          <a:xfrm>
            <a:off x="8700247" y="4645959"/>
            <a:ext cx="376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760036304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Slides for meeting by Slidesgo">
  <a:themeElements>
    <a:clrScheme name="Simple Light">
      <a:dk1>
        <a:srgbClr val="3F4252"/>
      </a:dk1>
      <a:lt1>
        <a:srgbClr val="F5F5F5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F42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png"/></Relationships>
</file>

<file path=ppt/webextensions/webextension1.xml><?xml version="1.0" encoding="utf-8"?>
<we:webextension xmlns:we="http://schemas.microsoft.com/office/webextensions/webextension/2010/11" id="{D728CC27-E2FD-45CD-9CF6-0EADBA02A0AD}">
  <we:reference id="wa104381526" version="1.0.0.2" store="de-DE" storeType="OMEX"/>
  <we:alternateReferences>
    <we:reference id="WA104381526" version="1.0.0.2" store="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FAFB23F5-DCE7-4E92-A30D-602E2F63E303}">
  <we:reference id="wa104381526" version="1.0.0.2" store="de-DE" storeType="OMEX"/>
  <we:alternateReferences>
    <we:reference id="WA104381526" version="1.0.0.2" store="" storeType="OMEX"/>
  </we:alternateReferences>
  <we:properties>
    <we:property name="FormID" value="&quot;DQSIkWdsW0yxEjajBLZtrQAAAAAAAAAAAAN__gEjzFRUQ0tXTVJaTUNDRFE5WkhGSjg1WDZVTk9MQi4u&quot;"/>
    <we:property name="FormMode" value="&quot;DesignTime&quot;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3C2299A8736EC4CAC431F68A46B6512" ma:contentTypeVersion="3" ma:contentTypeDescription="Ein neues Dokument erstellen." ma:contentTypeScope="" ma:versionID="7d8f915cba2185a913a1a2e88e15afa1">
  <xsd:schema xmlns:xsd="http://www.w3.org/2001/XMLSchema" xmlns:xs="http://www.w3.org/2001/XMLSchema" xmlns:p="http://schemas.microsoft.com/office/2006/metadata/properties" xmlns:ns3="9a8fb113-08e6-4846-898c-2e539b40f2a8" targetNamespace="http://schemas.microsoft.com/office/2006/metadata/properties" ma:root="true" ma:fieldsID="a1b5d4b146a95a351ab094db8ad4593d" ns3:_="">
    <xsd:import namespace="9a8fb113-08e6-4846-898c-2e539b40f2a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8fb113-08e6-4846-898c-2e539b40f2a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F529F6F-F57E-4FE4-A5AA-A25155644C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8fb113-08e6-4846-898c-2e539b40f2a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14C254B-26D1-41C7-B432-5F1D6502999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6A84401-A05B-45B9-8064-720F12B1F848}">
  <ds:schemaRefs>
    <ds:schemaRef ds:uri="9a8fb113-08e6-4846-898c-2e539b40f2a8"/>
    <ds:schemaRef ds:uri="http://schemas.microsoft.com/office/2006/metadata/properties"/>
    <ds:schemaRef ds:uri="http://schemas.microsoft.com/office/2006/documentManagement/types"/>
    <ds:schemaRef ds:uri="http://purl.org/dc/terms/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3588</Words>
  <Application>Microsoft Office PowerPoint</Application>
  <PresentationFormat>Bildschirmpräsentation (16:9)</PresentationFormat>
  <Paragraphs>977</Paragraphs>
  <Slides>60</Slides>
  <Notes>17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60</vt:i4>
      </vt:variant>
    </vt:vector>
  </HeadingPairs>
  <TitlesOfParts>
    <vt:vector size="71" baseType="lpstr">
      <vt:lpstr>LMRoman8-Regular</vt:lpstr>
      <vt:lpstr>Times New Roman</vt:lpstr>
      <vt:lpstr>Nunito</vt:lpstr>
      <vt:lpstr>LMRoman10-Regular</vt:lpstr>
      <vt:lpstr>Questrial</vt:lpstr>
      <vt:lpstr>Livvic</vt:lpstr>
      <vt:lpstr>Bebas Neue</vt:lpstr>
      <vt:lpstr>Arial</vt:lpstr>
      <vt:lpstr>Darker Grotesque SemiBold</vt:lpstr>
      <vt:lpstr>Cambria Math</vt:lpstr>
      <vt:lpstr>Minimalist Slides for meeting by Slidesgo</vt:lpstr>
      <vt:lpstr>PowerPoint-Präsentation</vt:lpstr>
      <vt:lpstr>—Diffie, Hellman , 1976 </vt:lpstr>
      <vt:lpstr>Agenda</vt:lpstr>
      <vt:lpstr>Das Diffie-Hellman Protokoll</vt:lpstr>
      <vt:lpstr>PowerPoint-Präsentation</vt:lpstr>
      <vt:lpstr>Public Key Exchange</vt:lpstr>
      <vt:lpstr>Public Key Exchange</vt:lpstr>
      <vt:lpstr>PowerPoint-Präsentation</vt:lpstr>
      <vt:lpstr>Das Diffie-Hellman Protocoll</vt:lpstr>
      <vt:lpstr>PowerPoint-Präsentation</vt:lpstr>
      <vt:lpstr>PowerPoint-Präsentation</vt:lpstr>
      <vt:lpstr>Das Diffie-Hellman Protocoll</vt:lpstr>
      <vt:lpstr>PowerPoint-Präsentation</vt:lpstr>
      <vt:lpstr>Erzeugererzeugung  </vt:lpstr>
      <vt:lpstr>PowerPoint-Präsentation</vt:lpstr>
      <vt:lpstr>PowerPoint-Präsentation</vt:lpstr>
      <vt:lpstr>PowerPoint-Präsentation</vt:lpstr>
      <vt:lpstr>Erzeuger- Erzeugung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Können wir effizient die Primfaktorzerlegung von p-1 berechnen? </vt:lpstr>
      <vt:lpstr>PowerPoint-Präsentation</vt:lpstr>
      <vt:lpstr>PowerPoint-Präsentation</vt:lpstr>
      <vt:lpstr>Public Key Cryptosystems 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Sicherheit</vt:lpstr>
      <vt:lpstr>PowerPoint-Präsentation</vt:lpstr>
      <vt:lpstr>PowerPoint-Präsentation</vt:lpstr>
      <vt:lpstr>PowerPoint-Präsentation</vt:lpstr>
      <vt:lpstr>PowerPoint-Präsentation</vt:lpstr>
      <vt:lpstr>Bildquellen</vt:lpstr>
      <vt:lpstr>Literaturquellen</vt:lpstr>
      <vt:lpstr>Literaturquellen</vt:lpstr>
      <vt:lpstr>Literaturquellen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diapositivas minimalistas para reuniones</dc:title>
  <dc:creator>Julia Wenkmann</dc:creator>
  <cp:lastModifiedBy>Julia Wenkmann</cp:lastModifiedBy>
  <cp:revision>503</cp:revision>
  <dcterms:modified xsi:type="dcterms:W3CDTF">2023-12-12T22:40:22Z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0x010100B3C2299A8736EC4CAC431F68A46B6512</vt:lpwstr>
  </property>
</Properties>
</file>